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93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 Let Baruch Be Kill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year that Jehoiakim was king of Judah, Baruch wrote down everything I had tol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ater, the Lord God of Israel told me to say to Baruc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oaning and blaming me, the Lord, for your troubles and sorrow, and for being so tired that you can't even r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over the earth I am tearing down what I built and pulling up what I plan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disaster everywhere, so don't even think about making any big plans for yourself. However, I promise that wherever you go, I will at least protect you from death. I, the Lord, have spok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2026-06-04T03:18:41Z</dcterms:created>
  <dcterms:modified xsi:type="dcterms:W3CDTF">2026-06-04T03:18:41Z</dcterms:modified>
  <dc:title>Bible.com.au: Jeremiah 45:1-5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