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6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have made me angry by worshiping idols and burning incense to other gods after you came here to Egypt. You will die such a disgusting death, that other nations will use the name of Judah as a curse 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were living in Jerusalem and Judah, you followed the example of your ancestors in doing evil things, just like your kings and quee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now, your pride keeps you from respecting me and obeying the laws and teachings I gave you and you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he Lord All-Powerful, have decided to wipe you out with disas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were only a few of you left in Judah, and you decided to go to Egypt. But you will die such horrible deaths in war or from starvation, that people of other countries will use the name of Judah as a curse 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punished Jerusalem with war, hunger, and disease, and that's how I will punis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ne of you will survive. You may hope to return to Judah someday, but only a very few of you will escape death and be able to go back.The People Refuse  To Worship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large number of Jews from both northern and southern Egypt listened to me as I told them what the Lord had said. Most of the men in the crowd knew that their wives often burned incense to other gods. So they and their wives shou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remiah, what do we care if you speak in the Lord's name? We refuse to list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have promised to worship the goddess Astarte, the Queen of Heaven, and that is exactly what we are going to do. We will burn incense and offer sacrifices of wine to her, just as we, our ancestors, our kings, and our leaders did when we lived in Jerusalem and the other towns of Judah. We had plenty of food back then. We were well off, and nothing bad ever happened to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Destroy  the People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ince the time we stopped burning incense and offering wine sacrifices to her, we have been dying from war and hu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women said, “When we lived in Judah, we worshiped the Queen of Heaven and offered sacrifices of wine and special loaves of bread shaped like her. Our husbands knew what we were doing, and they approved of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told the crow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you think the Lord knew that you and your ancestors, your leaders and kings, and the rest of the people were burning incense to other gods in Jerusalem and everywhere else in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could no longer put up with your disgusting sins, he placed a curse on your land and turned it into a desert, as it is to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disaster happened because you worshiped other gods and rebelled against the Lord by refusing to obey him or follow his laws and teach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en I told the men and their wives, that the Lord All-Powerful, the God of Israel, had said:Here in Egypt you still keep your promises to burn incense and offer sacrifices of wine to the so-called Queen of Hea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eep these promises! But let me tell you what will happen. As surely as I am the Lord God, I swear that I will never again accept any promises you make in my n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stead of watching over you, I will watch for chances to harm you. Some of you will die in war, and others will starve to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ly a few will escape and return to Judah. Then everyone who went to live in Egypt will know that when I say something will happen, it will—no matter what you s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 to speak with the Jews who were living in the towns of Migdol, Tahpanhes, and Memphis in northern Egypt, and also to those living in southern Egypt. He told me to tell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re is how you will know that I will keep my threats to punish you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hand over King Hophra of Egypt to those who want to kill him, just as I handed Zedekiah over to Nebuchadnezzar, who wanted to kill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All-Powerful, the God of Israel. You saw how I destroyed Jerusalem and the towns of Judah. They lie empty and in ruins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 people of Judah made me angry by worshiping gods that had never helped them or their ancest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ime after time I sent my servants the prophets to tell the people of Judah how much I hated their disgusting sins. The prophets warned them to stop sin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refused to listen and would not stop worshiping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ally, my anger struck like a raging flood, and today Jerusalem and the towns of Judah are nothing but empty ru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 you now insist on heading for another disaster? A disaster that will destroy not only you, but also your children and babie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2026-05-21T20:13:29Z</dcterms:created>
  <dcterms:modified xsi:type="dcterms:W3CDTF">2026-05-21T20:13:29Z</dcterms:modified>
  <dc:title>Bible.com.au: Jeremiah 44:1-30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