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2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ld them that the Lord God of Israel had said:You asked Jeremiah to pray and find out what you should do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orry that I had to punish you, and so I now tell you to stay here in Judah, where I will plant you and build you up, instead of tearing you down and uprooti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fraid of the King of Babylonia. I will protect you from him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ven force him to have mercy on you and give back your farm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ight keep on saying, “We won't stay here in Judah, and we won't obey the Lord 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going to Egypt, where there is plenty of food and no danger of war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udah, you survived when the Babylonian army attacked. Now you are planning to move to Egypt, and if you do go, this is what will happ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-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fraid of war, starvation, and disease here in Judah, but they will follow you to Egypt and kill you there. None of you will survive the disasters I will se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as angry with the people of Jerusalem and punished them. And if you go to Egypt, I will be angry and punish you the same way. You will never again see your homeland. People will be horrified at what I do to you, and they will use the name of your city as a curse word.Jeremiah Gives a Warning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ld the people:You escaped the disaster that struck Judah, but now the Lord warns you to stay away from Egyp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n, Jezaniah, the other army officers, and everyone else in the group, came to m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ked me to pray and find out what the Lord our God wants you to do, and you promised to obey him. But that was a terrible mistake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now that I have given you the Lord's answer, you refuse to obey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you will die in Egypt from war, hunger, and disea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“Please, Jeremiah, pray to the Lord your God for us. Judah used to have many people, but as you can see, only a few of us are lef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Lord to tell us where he wants us to go and what he wants us to do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l right,” I answered, “I will pray to the Lord your God, and I will tell you everything he says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, “The Lord himself will be our witness that we promise to do whatever he s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t isn't what we want to do. We will obey the Lord so that all will go well for u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days later, the Lord gave me an answer for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n, the officers, and the other people. So I called them together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2026-07-02T12:05:34Z</dcterms:created>
  <dcterms:modified xsi:type="dcterms:W3CDTF">2026-07-02T12:05:34Z</dcterms:modified>
  <dc:title>Bible.com.au: Jeremiah 42:1-22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