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presProps" Target="presProps.xml"/>
  <Relationship Id="rId27" Type="http://schemas.openxmlformats.org/officeDocument/2006/relationships/viewProps" Target="viewProps.xml"/>
  <Relationship Id="rId2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43882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remiah 42:1-22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E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old them that the Lord God of Israel had said:You asked Jeremiah to pray and find out what you should do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sorry that I had to punish you, and so I now tell you to stay here in Judah, where I will plant you and build you up, instead of tearing you down and uprooting you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n't be afraid of the King of Babylonia. I will protect you from him,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will even force him to have mercy on you and give back your farms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you might keep on saying, “We won't stay here in Judah, and we won't obey the Lord our God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e are going to Egypt, where there is plenty of food and no danger of war.”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eople of Judah, you survived when the Babylonian army attacked. Now you are planning to move to Egypt, and if you do go, this is what will happen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-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are afraid of war, starvation, and disease here in Judah, but they will follow you to Egypt and kill you there. None of you will survive the disasters I will send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, the Lord, was angry with the people of Jerusalem and punished them. And if you go to Egypt, I will be angry and punish you the same way. You will never again see your homeland. People will be horrified at what I do to you, and they will use the name of your city as a curse word.Jeremiah Gives a Warning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told the people:You escaped the disaster that struck Judah, but now the Lord warns you to stay away from Egypt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hanan, Jezaniah, the other army officers, and everyone else in the group, came to me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asked me to pray and find out what the Lord our God wants you to do, and you promised to obey him. But that was a terrible mistake,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cause now that I have given you the Lord's answer, you refuse to obey him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so, you will die in Egypt from war, hunger, and disease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said, “Please, Jeremiah, pray to the Lord your God for us. Judah used to have many people, but as you can see, only a few of us are left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k the Lord to tell us where he wants us to go and what he wants us to do.”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All right,” I answered, “I will pray to the Lord your God, and I will tell you everything he says.”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answered, “The Lord himself will be our witness that we promise to do whatever he says,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en if it isn't what we want to do. We will obey the Lord so that all will go well for us.”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en days later, the Lord gave me an answer for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hanan, the officers, and the other people. So I called them together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3">
  <a:themeElements>
    <a:clrScheme name="Theme1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3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2026-09-03T08:02:35Z</dcterms:created>
  <dcterms:modified xsi:type="dcterms:W3CDTF">2026-09-03T08:02:35Z</dcterms:modified>
  <dc:title>Bible.com.au: Jeremiah 42:1-22 (CEV)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