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3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daliah told them, “There's no need to be afraid of the Babylonians. Everything will be fine, if we live peacefully and obey King Nebuchadnezz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ill stay here at Mizpah and meet with the Babylonian officials on each of their visits. But you must go back to your towns and bring in the harvest, then store the wine, olive oil, and dried fru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Earlier, when the Babylonians had invaded Judah, many of the Jews escaped to Moab, Ammon, Edom, and several other countries. But these Jews heard that the king of Babylonia had appointed Gedaliah as ruler of Judah, and that only a few people were left there. So the Jews in these other countries came back to Judah and helped with the grape and fruit harvest, which was especially large that year.Gedaliah Is Murde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day, Johanan got together with some of the other men who had been army officers, and they came to Mizpah and met with Gedal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aid, “Gedaliah, we came to warn you that King Baalis of Ammon hired Ishmael to murder you!”Gedaliah refused to believ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Johanan went to Gedaliah privately and said, “Let me kill Ishmael. No one will find out who did it. There are only a few people left in Judah, but they are depending on you. And if you are murdered, they will be scattered or kill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edaliah answered, “Don't kill Ishmael! What you've said about him can't be tr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Is Set F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as led away in chains along with the people of Judah and Jerusalem who were being taken to Babylonia. Nebuzaradan was the officer in charge of the guard, and while we were stopped at Ramah, the Lord caused him to set me fre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ebuzaradan said:Jeremiah, the Lord your God warned your people that he would bring disaster on t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y continued to rebel against him, and now he has punished them just as he threate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day I am taking the chains off your wrists and setting you free! If you want to, you can come with me to Babylonia, and I will see that you are taken care of. Or if you decide to stay here, you can go wherever you wi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ing Nebuchadnezzar has chosen Gedaliah to rule Judah. You can live near Gedaliah, and he will provide for you, or you can live anywhere else you choose.Nebuzaradan gave me a supply of food, then let me lea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decided to stay with the people of Judah, and I went to live near Gedaliah in Mizpah.The Harvest Is Brought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Ishmael the son of Nethaniah, together with Johanan and Jonathan, the two sons of Kareah, had been officers in Judah's army. And so had Seraiah the son of Tanhumeth, the sons of Ephai the Netophathite, and Jezaniah from Maacah. They and their troops had been stationed outside Jerusalem and had not been captured. They heard that Gedaliah had been chosen to rule Judah, and that the poorest men, women, and children had not been taken away to Babylonia. So they went to Mizpah and met with their new ruler.]]></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2026-05-26T20:20:13Z</dcterms:created>
  <dcterms:modified xsi:type="dcterms:W3CDTF">2026-05-26T20:20:13Z</dcterms:modified>
  <dc:title>Bible.com.au: Jeremiah 40:1-16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