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1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told the peopleof Israel,“Put on sackcloth!Mourn and cry out,‘The Lord is still angrywith us.’ 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When all this happens,the king and his officials,the prophets and the priestswill be shocked and terrifie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You are the Lord God. So why have you fooled everyone, especially the people of Jerusalem? Why did you promise peace, when a knife is at our throats?”The Coming Disaster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isaster comes, the Lord will tell you people of Jerusalem,“I am sending a windstormfrom the desert—not a welcome breeze.And it will sweep you awayas punishment for your si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 enemy armyswoops down like an eagle;their cavalry and chariotsrace faster than storm cloudsblown by the wind.”Then you will answer,“We are doomed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rusalem, there is still timefor you to be saved.Wash the evil from your heartsand stop making sinful plan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a message of disasterarrives from the hills of Ephraimand the town of D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-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Tell the nations that my peoplehave rebelled against me.And so an army will comefrom far awayto surround Jerusalemand the towns of Judah.I, the Lord, have sp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eople of Judah,your hearts will be in pain,but it's your own faultthat you will be punished.”Jeremiah's Vision  of the Coming Punishment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't stand the pain!My heart pounds,as I twist and turn in agony.I hear the signal trumpetand the battle cry of the enemy,and I cannot be sil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rael Can Return  to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e the enemy defeating ustime after time,leaving everything in ruins.Even my own homeis destroyed in a mome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I see enemy flagsand hear their trumpet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d the Lord say,“My people ignore me.They are foolish childrenwho do not understandthat they will be punished.All they know is how to sin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I looked around.The earth was barren,with no form of life.The sun, moon, and starshad disappear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were shaking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people could be seen,and all the birdshad flown a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mland had become a desert,and towns were in ruins.The Lord's fierce angerhad done all of this.The Death of Jerusalem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-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I have made my decision,and I won't change my mind.This land will be destroyed,although not completely.The sky will turn dark,and the earth will mour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y cavalry and archersshout their battle cry.People run for their livesand try to find safetyamong trees and rocks.Every town is empt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your landhas been wiped out.But you act like a prostituteand try to win back your lovers,who now hate you.You can put on a red dress,gold jewelry, and eye shadow,but it's no use—your lovers are out to kill you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Israel, if you really wantto come back to me, get ridof those disgusting idol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d groaning and crying.Was it a woman giving birthto her first child?No, it was Jerusalem,gasping for breathand begging for help.“I'm dying!” she said.“They have murdered me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promises only in my name,and do what you promise!Then all nations will praise me,and I will bless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erusalem and Judah,don't be so stubborn!Your hearts have become hard,like unplowed groundwhere thornbushes g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your hearts,keep the agreementI made with you.But if you are stubbornand keep on sinning,my anger will burn like a firethat cannot be put out.Disaster Is ComingThe Lord said:*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und the trumpets, my people.Warn the people of Judah,‘Run for your live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d for Jerusalemor another walled town!’“Jeremiah, tell them I'm sendingdisaster from the no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rmy will come out,like a lion from its den.It will destroy nationsand leave your towns emptyand in ruins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2026-07-02T12:04:31Z</dcterms:created>
  <dcterms:modified xsi:type="dcterms:W3CDTF">2026-07-02T12:04:31Z</dcterms:modified>
  <dc:title>Bible.com.au: Jeremiah 4:1-31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