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edekiah answered, “Take 30 of my soldiers and pull Jeremiah out before he 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bedmelech and the soldiers went to the palace and got some rags from the room under the treasury. He used ropes to lower them into the we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Put these rags under your arms so the ropes won't hurt you.” After I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n pulled me out. And from then on, I was kept in the courtyard of the palace guards.King Zedekiah  Questions Jerem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Zedekiah had me brought to his private entrance to the temple, and he said, “I'm going to ask you something, and I want to know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I replied. “You won't listen, and you might even have me kil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I swear in the name of the living Lord our Creator that I won't have you killed. No one else can hear what we say, and I won't let anyone kill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told him that the Lord had said: “Zedekiah, I am the Lord God All-Powerful, the God of Israel. I promise that if you surrender to King Nebuchadnezzar's officers, you and your family won't be killed, and Jerusalem won't be burned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don't surrender, I will let the Babylonian army capture Jerusalem and burn it down, and you will be taken priso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answered, “I can't surrender to the Babylonians. I'm too afraid of the people of Judah who have already joined them. The Babylonians might hand me over to them, and they would tortur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s Held Prisoner  in a Dry We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said, “If you will just obey the Lord, the Babylonians won't hand you over to those Jews. You will be allowed to live, and all will go well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has shown me that if you refuse to ob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en of your palace will be taken prisoner by Nebuchadnezzar's officials. And those women will say to you:Friends you trusted led you astray.Now you're trapped in mud,and those friends you trustedhave all turned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 army will take your wives and children captive, you will be taken as a prisoner to the King of Babylonia, and Jerusalem will be burned d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edekiah said, “Jeremiah, if you tell anyone what we have talked about, you might lose you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m sure that if my officials hear about our meeting, they will ask you what we said to each other. They might even threaten to kill you if you don't tell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f they question you, tell them you were begging me not to send you back to the prison at Jonathan's house, because going back there would kill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fficials did come and question me about my meeting with the king, and I told them exactly what he had ordered me to say. They never spoke to me about the meeting again, since no one had heard us tal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s held in the courtyard of the palace guards until the day Jerusalem was captu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hephatiah, Gedaliah, Jehucal, and Pashhur heard me tell the peopl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the Lord had said, “If you stay here in Jerusalem, you will die in battle or from disease or hunger, and the Babylonian army will capture the city anyway. But if you surrender to the Babylonians, they will let you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four of them went to the king and said, “You should put Jeremiah to death, because he is making the soldiers and everyone else lose hope. He isn't trying to help our people; he's trying to har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edekiah replied, “Do what you want with him. I can't sto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took me back to the courtyard of the palace guards and let me down with ropes into the well that belonged to Malchiah, the king's son. There was no water in the well, but I sank down in the mu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Ebedmelech from Ethiopia was an official at the palace, and he heard what they had done to me. So he went to speak with King Zedekiah, who was holding court at Benjamin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bedmelech said, “Your Majesty, Jeremiah is a prophet, and those men were wrong to throw him into a well. And when Jerusalem runs out of food, Jeremiah will starve to death down ther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2026-06-14T22:26:22Z</dcterms:created>
  <dcterms:modified xsi:type="dcterms:W3CDTF">2026-06-14T22:26:22Z</dcterms:modified>
  <dc:title>Bible.com.au: Jeremiah 38:1-28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