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emiah, you say that this land is a desert without people or animals, and for now, you are right. The towns of Judah and the streets of Jerusalem are deserted, and people and animals are nowhere to be seen. But someday you will h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ppy voices and the sounds of parties and wedding celebrations. And when people come to my temple to offer sacrifices to thank me, you will hear them say:“We praise you,Lord All-Powerful!You are good to us,and your love never fails.”The land will once again be product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Now it is empty, without people or animals. But when that time comes, shepherds will take care of their flocks in pastures near every town in the hill country, in the foothills to the west, in the Southern Desert, in the land of the Benjamin tribe, and around Jerusalem and the towns of Judah.I, the Lord, have spoken.The Lord's Wonderful Promi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I made a wonderful promise to Israel and Judah, and the days are coming when I will keep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promise that the time will comewhen I will appoint a kingfrom the family of David,a king who will be honestand rule with just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ose days,Judah will be safe;Jerusalem will have peaceand will be named,“The Lord Gives Just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Israel will be one of David's descend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ill always be priests from the Levi tribe serving at my altar and offering sacrifices to please me and to give thank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ord tol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the Lord, have an agreement with day and night, so they always come at the right time. You can't break the agreement I made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Promises  To Give the Land  Back to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you can't break the agreements I have made with David's family and with the priests from the Levi tribe who serve at my altar. A descendant of David will always rule as king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re will be more descendants of David and of the priests from the Levi tribe than stars in the sky or grains of sand on the bea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lso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ve heard foreigners insult my people by saying, “The Lord chose Israel and Judah, but now he has rejected them, and they are no longer a n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emiah, I will never break my agreement with the day and the night or let the sky and the earth stop obeying my comman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ame way, I will never reject the descendants of Abraham, Isaac, and Jacob or break my promise that they will always have a descendant of David as their king. I will be kind to my people Israel, and they will be successful ag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as still being held prisoner in the courtyard of the palace guards when the Lord told me:I am the Lord, and I created the whole wor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k me, and I will tell you things that you don't know and can't find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any of the houses in Jerusalem and some of the buildings at the royal palace have been torn down to be used in repairing the walls to keep out the Babylonian attackers. Now there are empty spaces where the buildings once stood. But I am furious, and these spaces will be filled with the bodies of the people I kill. The people of Jerusalem will cry out to me for help, but they are evil, and I will ignore their pray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omeday, I will heal this place and my people as well, and let them enjoy unending pe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give this land to Israel and Judah once again, and I will make them as strong as they were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inned and rebelled against me, but I will forgive them and take away their guil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at happens, all nations on earth will see the good things I have done for Jerusalem, and how I have given it complete peace. The nations will celebrate and praise and honor me, but they will also tremble with fear because of the powerful things I have done.]]></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2026-06-02T00:45:01Z</dcterms:created>
  <dcterms:modified xsi:type="dcterms:W3CDTF">2026-06-02T00:45:01Z</dcterms:modified>
  <dc:title>Bible.com.au: Jeremiah 33:1-26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