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belong to me,so don't be afraid.You deserved to be punished;that's why I scattered youin distant nations.But I am with you,and someday I will destroythos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bring youand your descendantsback to your land,where I will protect youand give you peace.Then your fears will be gone.I, the Lord, have spoken.The Lord Will Heal Israel  and Jud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My people, you are woundedand near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ccused of a crimewith no one to defend you,and you are covered with soresthat no medicine can cure.*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riends have forgotten you;they don't care anymore.Even I have acted like an enemy.And because your sinsare horrible and countless,I will be cruelas I punish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bother to cry outfor relief from your p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r enemies try to robor destroy you,I will rob and destroy them,and they will be led as captivesto foreign l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ants you as a friendor cares what happens to you.But I will heal your injuries,and you will get well.The Lord Will Rescue Israel  and Jud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srael, I will be kind to youand let you come home.Jerusalem now lies in ruins,but you will rebuild it,complete with a new pal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 nations will respectand honor you.Your homes will be filledwith children,and you will celebrate,singing praises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scue Israel  and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just like old times.Your nation will worship me,and I will punish anyonewho abuses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your own peoplewill become your ruler.And when I invite himto come near meat the place of worship,he will do so.No one would dare to come nearwithout being invi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my people,and I will be your God.I, the Lord, have sp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urious!And like a violent stormI will strike thosewho do wro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n't calm downuntil I have finishedwhat I have decided to do.Someday, you will understandwhat I me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of Israel said, “Jeremiah, get a scroll and write down everything I have told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day I will let my people from both Israel and Judah return to the land I gave their ancestor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old me to say to Israel and Judah:Screams of terror are heard,with no word of pe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men give birth?Then why do I see themlooking so paleand clutching their stomachslike women in labo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soon you will sufferworse than ever before,but I will save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slavesof other nations,but I will break the chainsand smash the yokesthat keep you in slave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be my servants,and I will choose a king for youfrom the family of David.*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2026-08-02T15:29:07Z</dcterms:created>
  <dcterms:modified xsi:type="dcterms:W3CDTF">2026-08-02T15:29:07Z</dcterms:modified>
  <dc:title>Bible.com.au: Jeremiah 30:1-24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