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of Judah wasn't sorry for being a prostitute, and she didn't care that she had made both herself and the land unclean by worshiping idols of stone and 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rst of all, the people of Judah pretended to come back to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people of Israel were honest enough not to pret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, shout toward the north:Israel, I am your Lord—come back to me!You were unfaithfuland made me furious,but I am merciful,and so I will forgiv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dmit that you rebelledand worshiped foreign godsunder large trees everyw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unfaithful children,but you belong to me.Come home!I'll take one or two of youfrom each town and clanand bring you to Z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'll appoint wise rulerswho will obey me,and they will care for youlike shephe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increase in numbers,and there will be no needto remember the sacred chestor to make a new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city of Jerusalemwill be my throne.All nations will come hereto worship me,and they will no longer followtheir stubborn, evil hear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in countries to the north,you people of Judah and Israelwill be reunited,and you will return to the landI gave your ancesto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and Sha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wantedto treat you as my childrenand give you the best land,the most beautiful on earth.I wanted you to call me “Father”and not turn from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stead, you are like a wifewho broke her wedding vows.You have been unfaithful to me.I, the Lord, have spoken.The People Confess  Their SinsThe Lord sai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eon the hilltops!It's the people of Israel,weeping and begging meto answer their prayers.They forgot about meand chose the wrong p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them, “Come back,and I will cure youof your unfaithfulness.”They will answer,“We will come back, because youare the Lord ou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illtops, we worshiped idolsand made loud noises,but it was all for nothing—only you can save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days of our ancestorswhen our nation was young,that shameful god Baal has takenour crops and livestock,our sons and daugh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rebelled against youjust like our ancestors,and we are ashamed of our sins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the people of Israel:If a divorced woman marries,can her first husbandever marry her again?No, because thiswould pollute the land.But you have more godsthan a prostitute has lovers.Why should I take you back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ry to find one hilltopwhere you haven't goneto worship other godsby having sex.You sat beside the roadlike a robber in ambush,except you offered yourselfto every passerby.Your sins of unfaithfulnesshave polluted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, the Lord, refusedto let the spring rains fall.But just like a prostitute,you still have no shamefor what you have d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 me your fatheror your long-lost frie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g me to stop being angry,but you won't stop sinning.The Lord Asks Israel  To Come Back to Him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siah was king, the Lord said:Jeremiah, the kingdom of Israel was like an unfaithful wife who became a prostitute on the hilltops and in the shade of large tr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the kingdom of Israel had been unfaithful and committed many sins, yet I still hoped she might come back to me. But she didn't, so I divorced her and sent her away.Her sister, the kingdom of Judah, saw what happened, but she wasn't worried in the least, and I watched her become unfaithful like her sis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2026-06-14T15:51:54Z</dcterms:created>
  <dcterms:modified xsi:type="dcterms:W3CDTF">2026-06-14T15:51:54Z</dcterms:modified>
  <dc:title>Bible.com.au: Jeremiah 3:1-25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