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I will let you be attacked by nations from the north, and especially by my servant, King Nebuchadnezzar of Babylonia. You and other nearby nations will be destroyed and left in ruins forever. Everyone who sees what has happened will be shocked, but they will still make fun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put an end to your parties and wedding celebrations; no one will grind grain or be here to light the lamps at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ountry will be as empty as a desert, because I will make all of you the slaves of the king of Babylonia for 70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at time is up, I will punish the king of Babylonia and his people for everything they have done wrong, and I will turn that country into a wasteland for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servant Jeremiah has told you what I said I will do to Babylonia and to the other nations, and he wrote it all down in this book. I will do everything I threat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ay back the Babylonians for every wrong they have done. Great kings from many other nations will conquer the Babylonians and force them to be slaves.The Cup Full of God's An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of Israel showed me a vision in which he said, “Jeremiah, here is a cup filled with the wine of my anger. Take it and make every nation drink s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vomit and act crazy, because of the war this cup of anger will bring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ook the cup from the Lord's hand, and I went to the kings of the nations and made each of them drink s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tarted with Jerusalem and the towns of Judah, and the king and his officials were removed from power in disgrace. Everyone still makes insulting jokes about them and uses their names as cur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ty Years of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econd place I went was Egypt, where everyone had to drink from the cup, including the king and his officials, the other government workers, the rest of the Egypti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foreigners who lived in the country.Next I went to the king of Uz, and then to the four kings of Philistia, who ruled from Ashkelon, Gaza, Ekron, and what was lef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ent to the kings of Edom, Moab,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o the kings of Tyre, Sidon, and their colonies across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After this, I went to the kings of Dedan, Tema, Buz, the tribes of the Arabian Dese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Zimri, Elam, Med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ountries in the north, both near and far.I went to all the countries on earth, one after another, and finally to Babylon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had said to tell each king, “The Lord All-Powerful, the God of Israel, commands you to drink from this cup that is full of the wine of his anger. It will make you so drunk that you will vomit. And when the Lord sends war against the nations, you will be completely defe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told me that if any of them refused to drink from the cup, I must tell them that he had said, “I, the Lord All-Powerful, command you to drin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tarting with my own city of Jerusalem, everyone on earth will suffer from war. So there is no way I will let you escape unharm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fourth year that Jehoiakim was king of Judah, which was the first year that Nebuchadnezzar was king of Babylonia, the Lord told me to speak to the people of Judah and Jerusalem. So I tol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told me to say:From my sacred templeI will roar like thunder,while I trample my peopleand everyone elseas though they were grap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voice will be heardeverywhere on earth,accusing nations of their crimesand sentencing the guiltyto death.Disaster Is Com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All-Powerful says:You can see disaster spreadingfrom far across the earth,from nation to nationlike a horrible stor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it strikes, I will kill so many people that their bodies will cover the ground like manure. No one will be left to bury them or to mourn.The Leaders of Judah  Will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s people are his flock,and you leaderswere the shepherds.But now it's your turnto be butchered like sheep.You'll shatter like fine potterydropped on the floor.So roll on the ground,crying and mour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have nowhere to run,nowhere to h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Listen to the criesof the shepherds,as the Lord's burning angerturns peaceful meadowsinto barren deser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ke a lion leaving its den,the Lord has abandonedhis peopleto the destruction of w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23 years now, ever since the thirteenth year that Josiah was king, I have been telling you what the Lord has told me. But you have not list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has sent prophets to you time after time, but you refused to lis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ld you that the Lord had said:Change your ways! If you stop doing evil, I will let you stay forever in this land that I gave you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on't want to harm you. So don't make me angry by worshiping idols and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refused to listen to my prophets. So I, the Lord, say that you have made me angry by worshiping idols, and you are the ones who were hurt by what you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refused to listen to me,]]></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Jeremiah 25:1-38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