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will call me the Living God who rescued you from the land in the north and from all the other countries where I had forced you to go. And you will once again live in your own land.Jeremiah Thinks about  Unfaithful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think of the prophets,I am shocked, and I tremblelike someone drunk,because of the Lordand his sacred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unfaithful prophetsmisuse their powerall over the country.So God turned the pasturelandsinto scorching deserts.The Lord Will Punish  Unfaithful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e to say:You prophets and prieststhink so little of me, the Lord,that you even sinin my own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punish youwith disaster,and you will slip and fallin the darkness.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in Samariawere repulsive to me,because they preachedin the name of Baaland led my people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prophets in Jerusalemare even worse.You're unfaithful in marriageand never tell the truth.You even lead others to sininstead of helping themturn back to me.You and the people of Jerusalemare evil like Sodomand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rophets in Jerusalemhave spread evil everywhere.That's why I, the Lord, promiseto give you bitter poisonto eat and drink.The Lord Gives a Warning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isten to the liesof these false prophets,you people of Judah!The message they preachis something they imagined;it did not come from me,the Lord All-Powerf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rophets go to peoplewho refuse to respect meand who are stubbornand do whatever they please.The prophets tell them,“The Lord has promisedeverything will be f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of Hope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the Lord, tell youthat these prophetshave never attended a meetingof my council in heavenor heard me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evil! So in my angerI will strike themlike a violent sto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on't calm down,until I have finishedwhat I have decided to do.Someday you will understandexactly what I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these prophetsor speak to them,but they ran to find youand to preach their mess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y had been in a meetingof my council in heaven,they would have toldyou people of Judahto give up your sinsand come back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everywhere—both near and f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heaven and on earth.There are no secret placeswhere you can hide from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unfaithful prophets claim that I have given them a dream or a vision, and then they tell lies in m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thing they say comes from their own twisted minds. How long can this go 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ell each other their dreams and try to get my people to reject me, just as their ancestors left me and worshiped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leaders of my people are like shepherds that kill and scatte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dreams and my truth are as different as straw and wheat. But when prophets speak for me, they must say only what I have tol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words are a powerful fire; they are a hammer that shatters roc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These unfaithful prophets claim I give them their dreams, but it isn't true. I didn't choose them to be my prophets, and yet they babble on and on, speaking in my name, while stealing words from each other. And when my people hear these liars, they are led astray instead of being helped. So I warn you that I am now the enemy of these prophets. I, the Lord, have spoken.News and NuisanceThe Lord said 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remiah, when a prophet or a priest or anyone else comes to you and asks, “Does the Lord have news for us?” tell them, “You people are a nuisance to the Lord, and he will get ri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 of you say, “Here is news from the Lord,” I will punish you and your families, even if you are a prophet or a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stead, you must ask your friends and relatives, “What answer did the Lord give?” or “What has the Lord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seems that you each have your own news! So if you say, “Here is news from the Lord,” you are twisting my words into a lie. Remember that I am your God, the Lord All-Powerfu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go to a prophet, it's all right to ask, “What answer did the Lord give to my question?” or “What has the Lor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you disobey me and say, “Here is news from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pick you up and throw you far away. And I will abandon this city of Jerusalem that I gave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ere supposed to take care of my people, but instead you chased them away. So now I'll punish you severely and make you pay for your crim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never be free from your shame and disgr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ring the rest of my people home from the lands where I have scattered them, and they will grow into a mighty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omise to choose leaders who will care for them like real shepherds. All of my people will be there, and they will never again be fright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day I will appointan honest kingfrom the family of David,a king who will be wiseand rule with jus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long as he is king,Israel will have peace,and Judah will be safe.The name of this king will be“The Lord Gives Just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will come when you will again worship me. But you will no longer call me the Living God who rescued Israel from Egypt.]]></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2026-05-18T06:33:38Z</dcterms:created>
  <dcterms:modified xsi:type="dcterms:W3CDTF">2026-05-18T06:33:38Z</dcterms:modified>
  <dc:title>Bible.com.au: Jeremiah 23:1-40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