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ing Josiah is dead,so don't mourn for him.Instead, mourn for his sonKing Jehoahaz,dragged off to another country,never to retu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Jehoahaz became king of Judah after his father King Josiah died. But Jehoahaz was taken as a prisoner to a foreign country. Now I, the Lord, promise that he will die there without ever seeing his own land again.King JehoiakimThe Lord told me to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Jehoiakim, you are doomed!You built a palacewith large rooms upstai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put in big windowsand used cedar panelingand red paint.But you were unfairand forced the builders to workwithout p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 cedar in your palacedoesn't make you a better kingthan your father Josiah.He always did right—he gave justice to the poorand was hon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s what it meansto truly know me.So he lived a comfortable lifeand always had enoughto eat and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ll you think aboutis how to cheator abuse or murdersome innocent vict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iakim, no one will mournat your funeral.They won't turn to each otherand ask,“Why did our great kinghave to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be given a burialfit for a donkey;your body will be draggedoutside the city gatesand tossed in the dirt.I, the Lord, have spoken.King Jehoiachin and the People  of JerusalemThe Lord told me to s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eople of Jerusalem,the nations you trustedhave been crushed.Go to Lebanon and weep;cry in the land of Bashanand in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Punish  the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imes were good,I warned you.But you ignored me,just as you have donesince Israel was you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you will be disgracedbecause of your sins.Your leaders will be swept awayby the wind,and the nations you trustedwill be captured and draggedto a foreign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who live in the palacepaneled with cedarwill groan with painlike women giving bi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ing Jehoiachin, son of Jehoiakim, even if you were the ring I wear as the sign of my royal power, I would still pull you from my fing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ould hand you over to the enemy you fear, to King Nebuchadnezzar and his army, who want to kill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nd your mother were born in Judah, but I will throw both of you into a foreign country, where you will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nging to return ho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hoiachin, you are unwantedlike a broken clay pot.So you and your childrenwill be thrown into a countryyou know nothing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and of Judah, I am the Lord.Now listen to what I s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rase the namesof Jehoiachin's childrenfrom the royal records.He is a complete failure,and so none of themwill ever be king.I, the Lord,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ent me to the palace of the king of Judah to speak to the king, his officials, and everyone else who was there. The Lord told me to say:I am the Lord, so pay attention! You have been allowing people to cheat, rob, and take advantage of widows, orphans, and foreigners who live here. Innocent people have become victims of injustice, and some of them have even been killed. But now I command you to do what is right and see that justice is done. Rescue everyone who has suffered from injust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obey me, the kings from David's family will continue to rule Judah from this palace. They and their officials will ride in and out on their horses or in their chario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ou ignore me, I promise in my own name that this palace will lie in ru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sten to what I think about it:The palace of Judah's kingis as glorious as Gileador Lebanon's highest peaks.But it will be as emptyas a ghost-townwhen I'm through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ll send troops to tear it apart,and its beautiful cedar beamswill be used for firew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from different nations will pass by and ask, “Why did the Lord do this to such a great city as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thers will answer, “It's because the people worshiped foreign gods and broke the agreement that the Lord their God had made with them.”King JehoahazThe Lord sai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2026-08-18T13:54:46Z</dcterms:created>
  <dcterms:modified xsi:type="dcterms:W3CDTF">2026-08-18T13:54:46Z</dcterms:modified>
  <dc:title>Bible.com.au: Jeremiah 22:1-30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