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et me announceonly injustice and death.Your message has brought menothing but insultsand troub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I tell myselfnot to think about you, Lord,or even mention your name.But your message burnsin my heart and bones,and I cannot keep sil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the crowds whisper,“Everyone is afraid.Now's our chanceto accuse Jeremiah!”All of my so-called friendsare just waitingfor me to make a mistake.They say, “Maybe Jeremiahcan be tricked.Then we can overpower himand get even at last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are a mighty soldier,standing at my side.Those troublemakerswill fall down and fail—terribly embarrassed,forever asham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l-Powerful,you test those who do right,and you know every heartand mind.I have told you my complaints,so let me watch youtake revenge on my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g praises to you, Lord.You rescue the oppressedfrom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 curse on the day I was born!Don't bless that d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 curse on the manwho told my father, “Good news!You have a son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man be like the townsyou destroyed without pity.Let him hear shouts of alarmin the morningand battle cries at no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erves to diefor not killing mebefore I was born.Then my mother's bodywould have been my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hhur Arrests Jeremi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I have to be born?Was it just to sufferand die in sha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hhur son of Immer was a priest and the chief of temple security. He heard what I had s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hit me. Then he had me arrested and put in chains at the Benjamin Gate in the Lord's tem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, when Pashhur let me go free, I told him that the Lord had said:No longer will I call you Pashhur. Instead, I will call you Afraid-of-Every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fraid, and you will bring fear to your friends as well. You will see enemies kill them in battle. Then I will let the king of Babylonia take everyone in Judah prisoner, killing some and dragging the rest away to Babyloni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lean out the royal treasury and take everything else of value from Jerusal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hhur, you are guilty of telling lies and claiming they were messages from me. That's why I will let the Babylonians take you, your family, and your friends as prisoners to Babylonia, where you will all die and be buried.Jeremiah Complains  to the Lor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icked me, Lord,and I was really fooled.You are stronger than I am,and you have defeated me.People never stop sneeringand insulting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2026-05-25T01:22:44Z</dcterms:created>
  <dcterms:modified xsi:type="dcterms:W3CDTF">2026-05-25T01:22:44Z</dcterms:modified>
  <dc:title>Bible.com.au: Jeremiah 20:1-18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