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28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who teach my lawsdon't care to know me.Your leaders rebel against me;your prophetsgive messages from Baaland worship false gods.The Lord Accuses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take you to courtand accuse youand your descend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a crime that no nationhas ever committed before.Just ask anyone, anywhere,from the eastern desertsto the islands in the w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find that no nationhas ever abandoned its godseven though they were false.I am the true and glorious God,but you have rejected meto worship ido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ll the heavensto tremble with f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y people, have sinnedin two ways—you have rejected me, the sourceof life-giving water,and you've tried to collect waterin cracked and leaking pitsdug in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ople of Israel,you weren't born slaves;you were captured in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nemies roared like lionsand destroyed your land;towns lie burned and emp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ldiers from the Egyptian townsof Memphis and Tahpanheshave cracked your sku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s all your own fault!You stopped following me,the Lor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Unfaithful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ou trusted the powerof Egypt and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own sins will punish you,because it was a bitter mistakefor you to reject mewithout fear of punishment.I, the Lord All-Powerful,have spo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ng ago you left meand broke all ties between us,refusing to be my servant.Now you worship other godsby having sexon hilltops or in the shadeof large tre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were a choice grapevine,but you have becomea wild, useless vine.Israel Is Stained  with Guil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id:People of Israel,you are stained with guilt,and no soap or bleachcan wash it a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deny your sinsand say, “We aren't unclean.We haven't worshiped Baal.”But think about what you doin Hinnom Valley.You run back and forthlike young camels,as you rush to worship one idolafter an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a female donkeysniffing the desert air,wanting to matewith just anyone.You are an easy cat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r shoes are worn out,and your throat is parchedfrom running here and thereto worship foreign gods.“Stop!” I shouted,but you replied, “No!I love those gods too mu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nd your leadersare more disgracefulthan thieves—you and your kings,your priests and proph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orship stone idolsand sacred polesas if they had created youand had given you life.You have rejected me,but when you're in trouble,you cry to me for hel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 cry to the gods you made!There should be enough of themto save you,because Judah has as many godsas it has towns.Israel Rebels against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 said to Israel:You accuse me of not saving you,but I say you have rebel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tried punishing you,but you refusedto come back to me,and like fierce lionsyou killed my proph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listen to what I say!Did I abandon you in the desertor surround you with darkness?You are my people,yet you have told me,“We'll do what we want,and we refuseto worship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bride could not forgetto wear her jewelryto her wedding,but you have forgotten meday after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are so cleverat finding loversthat you could give lessonsto a prostitu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killed innocent peoplefor no reason at all.And even though their bloodcan be seen on your cloth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claim to be innocent,and you want me to stopbeing angry with you.So I'll take you to court,and we'll see who is r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Assyria let you down,you quickly ran to Egypt,but you'll find no help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you will leavein great sadness.I won't let you find helpfrom those you tru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o to Jerusalem and tell everyone that he had said:When you were my young bride,you loved me and followed methrough the barren dese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belonged to me alone,like the first part of the harvest,and I severely punishedthose who mistreate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peopl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the Lord, will speak.I was never unfairto your ancestors,but they left meand became worthlessby following worthless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ancestors refusedto ask for my help,though I had rescued themfrom Egyptand led them througha treacherous, barren desert,where no one livesor dares to trav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brought you here to my land,where food is abundant,but you made my land filthywith your sin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2026-07-07T08:17:17Z</dcterms:created>
  <dcterms:modified xsi:type="dcterms:W3CDTF">2026-07-07T08:17:17Z</dcterms:modified>
  <dc:title>Bible.com.au: Jeremiah 2:1-37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