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at nation turns from its evil, I will change my mi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 promise to make a nation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ts people start disobeying me and doing evil, then I will change my mind and not help them at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isten to me, people of Judah and Jerusalem! I have decided to strike you with disaster, and I won't change my mind unless you stop sinning and start living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know you won't listen. You might as well answer, “We don't care what you say. We have made plans to sin, and we are going to be stubborn and do as we plea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the Lord, command you to ask the nations, and find out if they have ever heard of such a horrible sin as what you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nowon Lebanon's mountainsnever melts away,and the streams therenever run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my people,have turned from meto burn incenseto worthless idols.You have left the ancient roadto follow an unknown pathwhere you stumble over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land will be ruined,and every passerbywill look at it with horrorand make insulting remar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your enemies attack,I will scatter you like dustblown by an eastern wind.Then, on that day of disaster,I will turn my back on you.The Plot against Jerem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Goes  to the Pottery Sho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the people said, “Let's get rid of Jeremiah! We will always have priests to teach us God's laws, as well as wise people to give us advice, and prophets to speak the Lord's messages. So, instead of listening to Jeremiah any longer, let's accuse him of a crime.”Jeremiah Prays  about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ease, Lord, answer my prayer.Make my enemies stopaccusing me of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ried to help them,but they are paying me backby digging a pit to trap me.I even begged younot to punis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I am asking youto let their children starveor be killed in war.Let women losetheir husbands and sonsto disease and viol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people have dug pitsand set traps for me, Lord.Make them scream in fearwhen you send enemy troopsto attack their hom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know they plan to kill me.So get angry and punish them!Don't ever forgivetheir terrible crim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emiah, go to the pottery shop, and when you get there, I will tell you what to say to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ent there and saw the potter making clay pots on his pottery whe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ever the clay would not take the shape he wanted, he would change his mind and form it into some other sha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told me to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eople of Israel, I, the Lord, have power over you, just as a potter has power over c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I threaten to uproot and shatter an evil nation,]]></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2026-06-12T00:20:57Z</dcterms:created>
  <dcterms:modified xsi:type="dcterms:W3CDTF">2026-06-12T00:20:57Z</dcterms:modified>
  <dc:title>Bible.com.au: Jeremiah 18:1-23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