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even set foot in a house where there is eating and drinking and celebrat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rn the people of Judah that I, the Lord All-Powerful, will put an end to all their parties and wedding celebr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ask, “Why has the Lord our God threatened us with so many disasters? Have we done something wrong or sinned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ell them I have said:People of Judah, your ancestors turned away from me; they rejected my laws and teachings and started worshiping other g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ou have done even worse! You are stubborn, and instead of obeying me, you do whatever evil comes to your m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will throw you into a land that you and your ancestors know nothing about, a place where you will have to worship other gods both day and night. And I won't feel the least bit sorry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time will come when you will again worship me. But you will no longer call me the Living Lord who rescued Israel from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you will call me the Living Lord who rescued you from that country in the north and from the other countries where I had forced you to go.Someday I will bring you back to this land that I gave your ances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for now, I am sending enemies who will catch you like fish and hunt you down like wild animals in the hills and the ca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can see everything you are doing, even if you try to hide your sins from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Must Live His Mess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punish you double for your sins, because you have polluted my own land. You have filled it with lifeless idols that remind me of dead bodies.The Lord Gives StrengthI prayed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ur Lord, you are the onewho gives me strengthand protects me like a fortresswhen I am in trouble.People will come to youfrom distant nations and say,“Our ancestors worshipedfalse and useless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rthless idolsmade by human ha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replied,“That's why I will teach themabout my power,and they will know that Itruly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emiah, don't get married and have children—Judah is no place to raise a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ll tell you what's going to happen to children and their parents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ie of horrible diseases and of war and starvation. No one will give them a funeral or bury them, and their bodies will be food for the birds and wild animals. And what's left will lie on the ground like manu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omeone dies, don't visit the family or show any sorrow. I will no longer love or bless or have any pity on the people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ich and poor alike will die and be left unburied. No one will mourn and show their sorrow by cutting themselves or shaving their hea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one will bring food and wine to help comfort those who are mourning the death of their father or mother.]]></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2026-05-18T06:33:38Z</dcterms:created>
  <dcterms:modified xsi:type="dcterms:W3CDTF">2026-05-18T06:33:38Z</dcterms:modified>
  <dc:title>Bible.com.au: Jeremiah 16:1-21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