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n't even set foot in a house where there is eating and drinking and celebrat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rn the people of Judah that I, the Lord All-Powerful, will put an end to all their parties and wedding celebra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ask, “Why has the Lord our God threatened us with so many disasters? Have we done something wrong or sinned agains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ell them I have said:People of Judah, your ancestors turned away from me; they rejected my laws and teachings and started worshiping other go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you have done even worse! You are stubborn, and instead of obeying me, you do whatever evil comes to your mi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I will throw you into a land that you and your ancestors know nothing about, a place where you will have to worship other gods both day and night. And I won't feel the least bit sorry fo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time will come when you will again worship me. But you will no longer call me the Living Lord who rescued Israel from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stead, you will call me the Living Lord who rescued you from that country in the north and from the other countries where I had forced you to go.Someday I will bring you back to this land that I gave your ancesto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for now, I am sending enemies who will catch you like fish and hunt you down like wild animals in the hills and the ca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can see everything you are doing, even if you try to hide your sins from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Must Live His Messag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punish you double for your sins, because you have polluted my own land. You have filled it with lifeless idols that remind me of dead bodies.The Lord Gives StrengthI prayed to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ur Lord, you are the onewho gives me strengthand protects me like a fortresswhen I am in trouble.People will come to youfrom distant nations and say,“Our ancestors worshipedfalse and useless go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orthless idolsmade by human han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Lord replied,“That's why I will teach themabout my power,and they will know that Itruly am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remiah, don't get married and have children—Judah is no place to raise a fami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ll tell you what's going to happen to children and their parents 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die of horrible diseases and of war and starvation. No one will give them a funeral or bury them, and their bodies will be food for the birds and wild animals. And what's left will lie on the ground like manu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someone dies, don't visit the family or show any sorrow. I will no longer love or bless or have any pity on the people of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ich and poor alike will die and be left unburied. No one will mourn and show their sorrow by cutting themselves or shaving their hea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 one will bring food and wine to help comfort those who are mourning the death of their father or mother.]]></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2026-07-02T10:58:27Z</dcterms:created>
  <dcterms:modified xsi:type="dcterms:W3CDTF">2026-07-02T10:58:27Z</dcterms:modified>
  <dc:title>Bible.com.au: Jeremiah 16:1-21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