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be more widowsin Judahthan grains of sand on a beach.A surprise attack at noon!And the mothers in Jerusalemmourn for their childr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other is in deep despairand struggles for breath.Her daylight has turnedto darkness—she has suffered the lossof her seven sons.I will kill anyone who survives.I, the Lord, have spoken.Jeremiah Complain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I had never been born!I'm always in troublewith everyone in Judah.I never lend or borrow money,but everyone curses mejust the sa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replied,“I promise to protect you,and when disaster comes,even your enemieswill beg you for help.”The Enemy Cannot  Be DefeatedThe Lord told me to say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udah,just as you can't break ironmixed with bronze,you can't defeat the enemiesthat will attackfrom the no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emeverything you own,because you have sinnedeverywhere in your count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nger is a firethat cannot be put out,so I will make you slavesof your enemiesin a foreign land.Jeremiah Complains Again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see how I sufferinsult after insult,all because of you, Lord.Don't be so patientwith my enemies;take revenge on thembefore they kill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poke to me,I was glad to obey,because I belong to you,the Lord All-Powerf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go to partiesand have a good time.Instead, I keep to myself,because you have filled mewith your ang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Judah Will Di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adly injuredand in constant pain.Are you going to disappoint me,like a stream that goes dryin the heat of summer?The Lord Replie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told me:Stop talking like a fool!If you turn back to meand speak my message,I will let you be my prophetonce again.I hope the people of Judahwill accept what you say.But you can ignore their threats,*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am making you strong,like a bronze wall.They are evil and violent,but when they attack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there to rescue you.I, the Lord, have spok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:Even if Moses and Samuel were here, praying with you, I wouldn't change my mind. So send the people of Judah aw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ask where they are going, tell them that I, the Lord, have said:Some of you are going to dieof horrible diseases.Others are going to die in waror from starvation.The rest will be led awayto a foreign count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nish youin four different ways:You will be killed in warand your bodies dragged offby dogs,your flesh will be eaten by birds,and your bones will be chewed onby wild animal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unishment will happenbecause of the horrible thingsyour King Manasseh did.And you will be disgustingto all nations on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erusalem,who will feel sorry for you?Will anyone botherto ask if you are well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you abandoned meand walked away.I am tired of showing mercy;that's why I'll destroy you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cattering you like strawblown by the wind.I will punish you with sorrowand death,because you refuseto change your way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2026-06-15T08:22:06Z</dcterms:created>
  <dcterms:modified xsi:type="dcterms:W3CDTF">2026-06-15T08:22:06Z</dcterms:modified>
  <dc:title>Bible.com.au: Jeremiah 15:1-21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