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e our only hope;you alone can save us now.You help us one day,but you're gone the nex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id this disastertake you by surprise?Are you a warriorwith your hands tied?You have chosen us,and your temple is here.Don't abandon us!The Lord's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people,you love to wander away;you don't even tryto stay close to me.So now I will reject youand punish you for your sins.I, the Lord, have spoken.Lying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Jeremiah, don't ask me to help thes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y even go without eating and offer sacrifices to please me and to give thanks. But when they cry out for my help, I won't listen, and I won't accept their sacrifices. Instead, I'll send war, starvation, and disease to wipe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replied, “The other prophets keep telling everyone that you won't send starvation or war, and that you're going to give us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nswered:They claim to speak for me, but they're lying! I didn't even speak to them, much less choose them to be my prophets. Their messages come from worthless dreams, useless fortunetelling, and their own imagi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lying prophets say there will be peace and plenty of food. But I say that those same prophets will die from war and hu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veryone who listens to them will be killed, just as they deserve. Their dead bodies will be thrown out into the streets of Jerusalem, because their families will also be dead, and no one will be left to bury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emiah, go and tell the people how you feel about all this.So I told them:“Tears will flood my eyesboth day and night,because my nation suffersfrom a deadly w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nd Dries U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elds I see the bodiesof those killed in battle.And in the towns I see crowdsdying of hunger.But the prophets and priestsgo about their business,without understandingwhat has happened.”Jeremiah Prays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rejected Judah, Lord?Do you hate Jerusalem?Why did you strike down Judahwith a fatal wound?We had hoped for peaceand a time of healing,but all we got was terr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nd our ancestors are guiltyof rebelling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save us, it will showhow great you are.Don't let our enemiesdisgrace your temple,your beautiful throne.Don't forget that you promisedto rescue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dols can't send rain,and showers don't fallby themselves.Only you control the rain,so we put our trust in you,the Lord ou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re had been no rain for a long time, the Lord told me to say to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and Jerusalem weepas the land dries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ulers send their servantsto the storage pits for water.But there's none to be found;they return in despairwith their jars still emp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has been no rain,and farmers feel sickas they watch cracks appearin the dry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deer gives birth in a field,then abandons her newborn fawnand leaves in search of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ld donkeys go blindfrom starvation.So they stand on barren hilltopsand sniff the air,hoping to smell green grass.The Lord's People Pr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rejected you and did evil,so we deserve to be punished.But if you rescue us, Lord,everyone will seehow great you ar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2026-05-23T11:12:06Z</dcterms:created>
  <dcterms:modified xsi:type="dcterms:W3CDTF">2026-05-23T11:12:06Z</dcterms:modified>
  <dc:title>Bible.com.au: Jeremiah 14:1-22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