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emiah, I will use Babylonia to destroy the pride of the people of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are evil and stubborn. So instead of listening to me, they do whatever they want and even worship other gods. When I am finished with these people, they will be good for nothing, just like this pair of sho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shorts were tight around your waist, and that's how tightly I held onto the kingdoms of Israel and Judah. I wanted them to be my people. I wanted to make them famous, so that other nations would praise and honor me, but they refused to obey me.Wine Jars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remiah, tell the people of Judah, “The Lord God of Israel orders you to fill your wine jars with wine.”They will answer, “Of course we fill our wine jars with wine! Why are you telling us something we already k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y to them:I am the Lord, and what I'm going to do will make everyone in Judah and Jerusalem appear to be full of wine. And the worst ones will be the kings of David's family and the priests and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smash them against each other like jars. I will have no pity on the young or the old, and they will all be destroyed. I, the Lord, have spoken.The People of Judah  Will Be Taken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Judah,don't be too proud to listento what the Lord has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hope for light,but God is sending darkness.Evening shadows already deepenin the hills.So return to Godand confess your sins to himbefore you trip and f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are too proud to listen,I will weep alone.Tears will stream from my eyeswhen the Lord's peopleare taken away as priso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inen Shor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told me to tell youthat your king and his mothermust surrender their thronesand remove their crow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in the Southern Desertare surrounded;no one can get in or out.Everyone in Judahwill be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usalem, you were so proudof ruling the people of Judah.But where are they now?Look north, and you will seeyour enemies approac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once trusted them to help,but now I'll let them rule you.What do you say about that?You will be in painlike a woman giving bi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you know whyyour clothes were torn offand you were abused?It was becauseof your terrible si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you ever changeand do what's right?Can people change the colorof their skin,or can a leopardremove its spots?If so, then maybe you can changeand learn to do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catter you,just as the desert windblows husks from graintossed in the a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on't change my mind.I, the Lord, have spoken.You rejected meand worshiped fals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ere married to me,but you were unfaithful.You even became a prostituteby worshiping disgusting godson hilltops and in fiel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ll rip off your clothesand leave you naked and ashamedfor everyone to see.You are doomed!Will you ever be worthyto worship me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Go and buy a pair of linen shorts. Wear them for a while, but don't was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a pair of shorts and put them 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off the shorts. Go to Parah and hide the shorts in a crack between some large ro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s what I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time later the Lord said, “Go back and get the sho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ent back and dug the shorts out of their hiding place, but the cloth had rotted, and the shorts were ruin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2026-06-14T22:26:31Z</dcterms:created>
  <dcterms:modified xsi:type="dcterms:W3CDTF">2026-06-14T22:26:31Z</dcterms:modified>
  <dc:title>Bible.com.au: Jeremiah 13:1-27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