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people have turned against meand roar at me like lions.That's why I hat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people are like a hawksurrounded and attackedby other hawks.Tell the wild animalsto come and eat their f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beautiful land is ruinedlike a field or a vineyardtrampled by shepherdsand stripped bareby their floc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field I see lies barren,and no one ca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destroying armymarches along desert roadsand attacks everywhere.They are my deadly sword;no one is safe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people, you planted wheat,but because I was furious,I let only weeds grow.You wore yourselves outand gained only shame!The Lord Will Have Pity  on Other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I gave this land to my people Israel, but enemies around it have attacked and robbed it. So I will uproot them from their own countries just as I will uproot Judah from its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ater, I will have pity on these nations and bring them back to their own l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once taught my people to worship Baal. But if they admit I am the only true God, and if they let my people teach them how to worship me, these nations will also become m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ever, if they don't listen to me, I will uproot them from their lands and completely destroy them.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Complains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ever I complainto you, Lord,you are always fair.But now I have questionsabout your justice.Why is life easy for sinners?Why are they success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plant them like trees;you let them prosperand produce fruit.Yet even when they praise you,they don't mea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ou know, Lord,how faithful I've always been,even in my thoughts.So drag my enemies awayand butcher them like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long will the ground be dryand the pasturelands parched?The birds and animalsare dead and gone.And all of this happened becausethe people are so sinful.They even brag, “God can't seethe sins we commit.”The Lord Answers Jerem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remiah, if you get tiredin a race against people,how can you possibly runagainst horses?If you fall in open fields,what will happen in the forestalong the Jordan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your own familyhas turned against you.They act friendly,but don't trust them.They're out to get you,and so is everyone else.The Lord Is Furious  with 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loved my people and chose themas my very own.But now I will reject themand hand them overto their enemie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2026-05-22T17:39:06Z</dcterms:created>
  <dcterms:modified xsi:type="dcterms:W3CDTF">2026-05-22T17:39:06Z</dcterms:modified>
  <dc:title>Bible.com.au: Jeremiah 12:1-17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