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sinned in the same way their ancestors did, by turning from me and worshiping other gods. The northern kingdom of Israel broke the agreement I made with your ancestors, and now the southern kingdom of Judah has done the s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what I've decided to do. I will bring suffering on the people of Judah and Jerusalem, and no one will escape. They will beg me to help, but I won't listen to their pray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n they will offer sacrifices to their other gods and ask them for help. After all, the people of Judah have more gods than towns, and more shameful altars for Baal than there are streets in Jerusalem. But those gods won't be able to rescue the people of Judah from disa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don't pray for these people or beg me to rescue them. If you do, I won't listen, and I certainly won't listen if they p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told me to say to the people of Judah:You are my chosen people,but you have no rightto be here in my temple,doing such evil things.The sacrifices you offer mewon't protect you from disaster,so stop celebra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you were like an olive treecovered with fruit.But soon I will send a noisy mobto break off your branchesand set you on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the Lord All-Powerful. You people of Judah were like a tree that I had planted, but you have made me angry by offering sacrifices to Baal, just as the northern kingdom did. And now I'm going to pull you up by the roots.The Plot To Kill Jerem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people plotted to kill me.And like a lambbeing led to the butcher,I knew nothingabout their pl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n the Lord told methat they had plannedto chop me down like a tree—fruit and all—so that no one would everremember me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prayed, “Lord All-Powerful,you always do what is right,and you know every thought.So I trust you to help meand to take reven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Has Broken  the Lord's Agre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Jeremiah, some men from Anathoth say they will kill you, if you keep on speaking fo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punish them. Their young men will die in battle, and their children will starve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I am finished, no one from their families will be left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God told me to say to the people of Judah and Jerusalem:I, the Lord, am warning you that I will put a curse on anyone who doesn't keep the agreement I made with Israel. So pay attention to what it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commands haven't changed since I brought your ancestors out of Egypt, a nation that seemed like a blazing furnace where iron ore is melted. I told your ancestors that if they obeyed my commands, I would be their God, and they would be my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id what I had promised and gave them this wonderful land, where you now live.“Yes, Lord,” I replied, “that's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told me to say to everyone on the streets of Jerusalem and in the towns of Judah:Pay attention to the commands in my agreement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 since I brought your ancestors out of Egypt, I have been telling your people to obey me. But you and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ve always been stubborn. You have refused to listen, and instead you have done whatever your sinful hearts have desired.You have not kept the agreement we made, so I will make you suffer every curse that goes with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Jeremiah, the people of Judah and Jerusalem are plotting against m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2026-06-12T00:20:57Z</dcterms:created>
  <dcterms:modified xsi:type="dcterms:W3CDTF">2026-06-12T00:20:57Z</dcterms:modified>
  <dc:title>Bible.com.au: Jeremiah 11:1-23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