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6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10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dols are made by humans.A carver shapes the wood.A metalworker hammers outa covering of gold from Uphazor of silver from Tarshish.Then the idol is dressedin blue and purple cloth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Lord, are the only trueand living God.You will rule for all time.When you are angrythe earth shakes,and nations are destroy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old me to saythat idols did not createthe heavens and the earth,and that you, the Lord,will destroy every ido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your wisdom and poweryou created the earthand spread out the heave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ters in the heavens roarat your command.You make clouds appear—you send the windsfrom your storehouseand make lightning flashin the ra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who make idolsare so stupid!They will be disappointed,because their false godsare not aliv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dols are merely a joke,and when the time is right,they will be destroy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Israel's God,created all things,and you chose Israelto be your very own.Your name is the LordAll-Powerful.Judah Will Be Thrown  from Its Land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to the people of Judah,“Gather your things;you are surround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hese troubleswill lead to your capture,and he will throw youfrom this landlike a rock from a sling.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alks about Idol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answered,“We are woundedand doomed to die.Why did we saywe could stand the pain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homes are destroyed;our children are dead.No one is leftto help us find shelter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told them,“Our leaders were stupid failures,because they refusedto listen to the Lord.And so we've been scatteredlike sheep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ounds of destructionrumble from the northlike distant thunder.Soon our towns will be ruinswhere only jackals live.”Jeremiah Prays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, Lord, that we humansare not in controlof our own liv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rrect me, as I deserve,but not in your anger,or I will be dea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enemies refuseto admit that you are Godor to worship you.They have wiped out our peopleand left our nationlying in ruins.So get angryand sweep them away!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:Listen to me,you people of Israel.Don't follow the customsof those nationswho become frightenedwhen they see something strangehappen in the sk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religion is worthless!They chop down a tree,carve the wood into an idol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ver it with silver and gold,and then nail it downso it won't fall ov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idol is no betterthan a scarecrow.It can't speak,and it has to be carried,because it can't walk.Why worship an idolthat can't help or harm you?Jeremiah Praises the Lord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Lord, great and powerful,you alone are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King of the nations.Everyone should worship you.No human anywhere on earthis wiser than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dols are worthless,and anyone who worships themis a fool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2026-08-02T14:36:50Z</dcterms:created>
  <dcterms:modified xsi:type="dcterms:W3CDTF">2026-08-02T14:36:50Z</dcterms:modified>
  <dc:title>Bible.com.au: Jeremiah 10:1-25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