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reached out his hand, then he touched my mouth and said, “I am giving you the words to s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am sending you with authority to speak to the nations for me. You will tell them of doom and destruction, and of rising and rebuilding ag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howed me something in a vision. Then he asked, “What do you see, Jeremiah?”I answered, “A branch of almonds that ripen ear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s right,” the Lord replied, “and I always rise early to keep a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howed me something else and asked, “What do you see now?”I answered, “I see a pot of boiling water in the north, and it's about to spill out toward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aid:I will pour out destructionall over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watch while I sendfor the kings of the north.They will attack and captureJerusalem and other towns,then set up their thronesat the gates of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punish my people,because they are guiltyof turning from meto worship id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emiah, get ready!Go and tell the peoplewhat I command you to say.Don't be frightened by them,or I will make you terrifiedwhile they wat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y power will make you stronglike a fortressor a column of ironor a wall of bronze.You will oppose all of Judah,including its kings and leaders,its priests and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name is Jeremiah. I am a priest, and my father Hilkiah and everyone else in my family are from Anathoth in the territory of the Benjamin tribe. This book contains the things that the Lord told me to s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fight back,but they won't win.I, the Lord, give my word—I won't let them harm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first spoke to me in the thirteenth year that Josiah was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continued to speak to me during the rule of Josiah's son Jehoiakim. The last time the Lord spoke to me was in the fifth month of the eleventh year that Josiah's son Zedekiah was king. That was also when the people of Jerusalem were taken away as prisoners.The Lord Chooses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remiah, I am your Creator,and before you were born,I chose you to speak for meto the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replied, “I'm not a good speaker, Lord, and I'm too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say you're too young,” the Lord answered. “If I tell you to go and speak to someone, then go! And when I tell you what to say, don't leave out a w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promise to be with you and keep you safe, so don't be afraid.”]]></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2026-06-22T03:42:40Z</dcterms:created>
  <dcterms:modified xsi:type="dcterms:W3CDTF">2026-06-22T03:42:40Z</dcterms:modified>
  <dc:title>Bible.com.au: Jeremiah 1:1-19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