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9: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the trees searchedfor someone to be king;they asked the olive tree,“Will you be our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olive tree replied,“My oil brings honorto people and gods.I won't stop making oil,just so my branches can waveabove the other tre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asked the fig tree,“Will you be our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fig tree replied,“I won't stop growingmy delicious fruit,just so my branches can waveabove the other tr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xt they asked the grape vine,“Will you be our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grape vine replied,“My wine brings cheerto people and gods.I won't stop making wine,just so my branches can waveabove the other tr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inally, they wentto the thornbush and asked,“Will you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hornbush replied,“If you really want meto be your king,then come into my shadeand I will protect you.But if you're deceiving me,I'll start a firethat will spread out and destroythe cedars of Lebanon.”After Jotham had finished telling this story, he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My father Gideon risked his life for you when he fought to rescue you from the Midianites. Did you reward Gideon by being kind to his family? No, you did not! You attacked his family and killed all 70 of his sons on that rock.And was it right to make Abimelech your king? He's merely the son of my father's slave girl. But just because he's your relative, you made him king of Shec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you leaders of Shechem, if you treated Gideon and his family the way you should have, then I hope you and Abimelech will make each other very happ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imelech Tries  To Be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it was wrong to treat Gideon and his family the way you did, then I pray that Abimelech will destroy you with fire, and I pray that you will do the same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tham ran off and went to live in the town of Beer, where he could be safe from his brother Abimelech.Abimelech Destroys Shec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imelech had been a military commander of Israel for three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when God decided to punish him and the leaders of Shechem for killing Gideon's 70 sons.So God turned the leaders of Shechem against Abimele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y sent some men to hide on the hilltops and watch for Abimelech and his troops, while they sent others to rob everyone that went by on the road. But Abimelech found out what they were do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day, Gaal son of Ebed went to live in Shechem. His brothers moved there too, and soon the leaders of Shechem started trusting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ime came for the grape harvest, and the people of Shechem went into their vineyards and picked the grapes. They gathered the grapes and made wine. Then they went into the temple of their god and threw a big party. There was a lot of eating and drinking, and before long they were cursing Abimele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al said:Hamor was the founder of Shechem, and one of his descendants should be our ruler. But Abimelech's father was Gideon, so Abimelech isn't really one of us. He shouldn't be our king, and we shouldn't have to obey him or Zebul, who rules Shechem for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I were the ruler of Shechem, I'd get rid of that Abimelech. I'd tell him, “Get yourself an even bigger army, and we will still defeat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ebul was angry when he found out what Gaal ha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imelech the son of Gideon went to Shechem. While there, he met with his mother's relati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o he sent some messengers to Abimelech. But they had to pretend to be doing something else, or they would not have been allowed to leave Shechem. Zebul told the messengers to say:Gaal the son of Ebed has come to Shechem along with his brothers, and they have persuaded the people to let Gaal rule Shechem instead of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I think you should do. Lead your army here during the night and hide in the fiel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et up the next morning at sunrise and rush out of your hiding places to attack the town. Gaal and his followers will come out to fight you, but you will easily defeat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one night, Abimelech led his soldiers to Shechem. He divided them into four groups, and they all hid near the t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morning, Gaal went out and stood in the opening of the town gate. Abimelech and his soldiers left their hiding pla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Gaal saw them. Zebul was standing there with Gaal, and Gaal remarked, “Zebul, that looks like a crowd of people coming down from the mountaintops.”“No,” Zebul answered, “it's just the shadows of the mountains. It only looks like people mov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Zebul, look over there,” Gaal said. “There's a crowd coming down from the sacred mountain, and another group is coming along the road from the tree where people talk with the spirits of the d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Zebul replied, “What good is all of your bragging now? You were the one who said Abimelech shouldn't be the ruler of Shechem. Out there is the army that you made fun of. So go out and fight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al and the leaders of Shechem went out and fought Abimele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on the people of Shechem turned and ran back into the town. However, Abimelech and his troops were close behind and killed many of them along the 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ld them to say to the leaders of Shechem, “Do you think it would be good to have all 70 of Gideon's sons ruling us? Wouldn't you rather have just one man be king? Abimelech would make a good king, and he's related to 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bimelech stayed at Arumah, and Zebul forced Gaal and his brothers out of Shec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ext morning, the people of Shechem were getting ready to work in their fields as usual, but someone told Abimelech about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bimelech divided his army into three groups and set up an ambush in the fields near Shechem. When the people came out of the town, he and his army rushed out from their hiding places and attack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bimelech and the troops with him ran to the town gate and took control of it, while two other groups attacked and killed the people who were in the fiel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and his troops fought in Shechem all day, until they had killed everyone in town. Then he and his men tore down the houses and buildings and scattered salt everyw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arlier that day, the leaders of the temple of El Berith at Shechem had heard about the attack. So they went into the temple fortres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Abimelech found out where they we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led his troops to Mount Zalmon, where he took an ax and chopped off a tree branch. He lifted the branch onto his shoulder and shouted, “Hurry! Cut off a branch just as I d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all had branches, they followed Abimelech back to Shechem. They piled the branches against the fortress and set them on fire, burning down the fortress and killing about 1,000 men and wom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fter destroying Shechem, Abimelech went to Thebez. He surrounded the town and capture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imelech's uncles talked it over with the leaders of Shechem who agreed, “Yes, it would be better for one of our relatives to be k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there was a tall fortress in the middle of the town, and the town leaders and everyone else went inside. Then they barred the gates and went up to the flat roof.]]></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bimelech and his army rushed to the fortress and tried to force their way inside. Abimelech himself was about to set the heavy wooden doors on fi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a woman on the roof dropped a large rock on his head and cracked his skul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ldier who carried his weapons was nearby, and Abimelech told him, “Take out your sword and kill me. I don't want people to say that I was killed by a woman!”So the soldier ran his sword through Abimelec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 Israelite soldiers saw that their leader was dead, they went back ho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at's how God punished Abimelech for killing his brothers and bringing shame on his father's famil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od also punished the people of Shechem for helping Abimelech. Everything happened just as Jotham's curse said it woul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gave Abimelech 70 pieces of silver from the temple of their god Baal Berith.Abimelech used the silver to hire a gang of rough soldiers who would do anything for mon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imelech and his soldiers went to his father's home in Ophrah and brought out Gideon's other sons to a large rock, where they murdered all 70 of them. Gideon's youngest son Jotham hid from the soldiers, but he was the only one who esca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eaders of Shechem, including the priests and the military officers, met at the tree next to the sacred rock in Shechem to crown Abimelech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tham heard what they were doing. So he climbed to the top of Mount Gerizim and shouted down to the people who were there at the meeting:Leaders of Shechem,listen to me,and maybe Godwill listen to you.]]></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2026-06-02T00:46:40Z</dcterms:created>
  <dcterms:modified xsi:type="dcterms:W3CDTF">2026-06-02T00:46:40Z</dcterms:modified>
  <dc:title>Bible.com.au: Judges 9:1-57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