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ll come back safe and sound,” Gideon said, “but when I do, I'm going to tear down your t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ebah and Zalmunna were in Karkor with an army of 15,000 troops. They were all that was left of the army of the eastern nations, because 120,000 of their warriors had been killed in the b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deon reached the enemy camp by going east along Nomad Road past Nobah and Jogbehah. He made a surprise att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enemy panicked. Zebah and Zalmunna tried to escape, but Gideon chased and captur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battle, Gideon set out for home. As he was going through Heres P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ught a young man who lived in Succoth. Gideon asked him who the town officials of Succoth were, and the young man wrote down 77 na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deon went to the town officials and said, “Here are Zebah and Zalmunna. Remember how you made fun of me? You said, ‘We don't know if you really will defeat those two Midianite kings. So why should we feed your worn-out arm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deon made a whip from thorn plants and used it to beat the town offici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wards he went to Penuel, where he tore down the tower and killed all the town offici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Gideon said, “Zebah and Zalmunna, tell me about the men you killed at Tabor.”“They were a lot like you,” the two kings answered. “They were dignified, almost like roya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men were really upset with Gideon and complained, “When you went to war with Midian, you didn't ask us to help! Why did you treat us like th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re my very own brothers!” Gideon said. “I swear by the living Lord that if you had let them live, I would let you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deon turned to Jether, his oldest son. “Kill them!” Gideon said.But Jether was young, and he was too afraid to even pull out his s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s the matter, Gideon?” Zebah and Zalmunna asked. “Do it yourself, if you're not too much of a coward!”Gideon jumped up and killed them both. Then he took the gold ornaments from the necks of their camels.The Israelites Ask Gideon  To Be Their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battle with the Midianites, the Israelites said, “Gideon, you rescued us! Now we want you to be our king. Then after your death, your son and then your grandson will ru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Gideon replied, “I won't be your king, and my son won't be king either. Only the Lord is your rul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will ask you to do one thing: Give me all the earrings you took from the enemy.”The enemy soldiers had been Ishmaelites, and they wore gold earr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sraelite soldiers replied, “Of course we will give you the earrings.” Then they spread out a robe on the ground and tossed the earrings o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total weight of this gold was nearly 20 kilograms. In addition, there was the gold from the camels' ornaments and from the beautiful jewelry worn by the Midianite kings. Gideon also took their purple rob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9 ]]></a:t>
            </a:r>
            <a:r>
              <a:rPr lang="en-US" b="1" sz="3000" spc="0" u="none">
                <a:solidFill>
                  <a:srgbClr val="000000">
                    <a:alpha val="100.00%"/>
                  </a:srgbClr>
                </a:solidFill>
                <a:latin typeface="Calibri"/>
              </a:rPr>
              <a:t><![CDATA[Gideon returned to his home in Ophrah and had the gold made into a statue, which the Israelites soon started worshiping. They were unfaithful to God, and even Gideon and his family were trapped into worshiping the statue.The Midianites had been defeated so badly that they were no longer strong enough to attack Israel. And so Israel was at peace for the remaining 40 years of Gideon's life.Gideon D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deon had many wives and 70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deon answered:Don't be upset! Even though you came later, you were able to do much more than I did. It's just like the grape harvest: The grapes your tribe doesn't even bother to pick are better than the best grapes my family can gr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even had a wife who lived at Shechem. They had a son, and Gideon named him Abimele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deon lived to be an old man. And when he died, he was buried in the family tomb in his hometown of Ophrah, which belonged to the Abiezer cl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on after Gideon's death, the Israelites turned their backs on God again. They set up idols of Baal and worshiped Baal Berith as thei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Israelites forgot that the Lord was their God, and that he had rescued them from the enemies who lived aroun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sides all that, the Israelites were unkind to Gideon's family, even though Gideon had done so much for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sides, God chose you to capture Raven and Wolf. I didn't do a thing compared to you.By the time Gideon had finished talking, the men of Ephraim had calmed down and were no longer angry with him.Gideon Finishes Destroying  the Midianite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Gideon and his 300 troops had chased the Midianites across the Jordan River, they were exhaus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own of Succoth was nearby, so he went there and asked, “Please give my troops some food. They are worn out, but we have to keep chasing Zebah and Zalmunna, the two Midianite k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wn leaders of Succoth answered, “Why should we feed your army? We don't know if you really will defeat Zebah and Zalmu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wait!” Gideon said. “After the Lord helps me defeat them, I'm coming back here. I'll make a whip out of thorns and rip the flesh from your b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leaving Succoth, Gideon went to Penuel and asked the leaders there for some food. But he got the same answer as he did at Succot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2026-06-02T00:46:41Z</dcterms:created>
  <dcterms:modified xsi:type="dcterms:W3CDTF">2026-06-02T00:46:41Z</dcterms:modified>
  <dc:title>Bible.com.au: Judges 8:1-35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