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1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ngel appeared and spoke to Gideon, “The Lord is helping you, and you are a strong warri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deon answered, “Please don't take this wrong, but if the Lord is helping us, then why have all of these awful things happened? We've heard how the Lord performed miracles and rescued our ancestors from Egypt. But those things happened long ago. Now the Lord has abandoned us to the Midian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himself said, “Gideon, you will be strong, because I am giving you the power to rescue Israel from the Midia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ideon replied, “But how can I rescue Israel? My clan is the weakest one in Manasseh, and everyone else in my family is more important than I 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ideon,” the Lord answered, “you can rescue Israel because I am going to help you! Defeating the Midianites will be as easy as beating up one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deon said, “It's hard to believe that I'm actually talking to the Lord. Please do something so I'll know that you really ar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ait here until I bring you an offering.”“All right, I'll wait,” the Lord answ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deon went home and killed a young goat, then started boiling the meat. Next, he opened a big sack of flour and made it into thin bread. When the meat was done, he put it in a basket and poured the broth into a clay cooking pot. He took the meat, the broth, and the bread and placed them under the big tr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s angel said, “Gideon, put the meat and the bread on this rock, and pour the broth over them.” Gideon did as he was t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angel was holding a walking stick, and he touched the meat and the bread with the end of the stick. Flames jumped from the rock and burned up the meat and the bread.When Gideon looked, the angel was g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once again the Israelites started disobeying the Lord, so he let the nation of Midian control Israel for seven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ideon realized that he had seen one of the Lord's angels. “Oh!” he moaned. “Now I'm going to d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alm down!” the Lord told Gideon. “There's nothing to be afraid of. You're not going to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ideon built an altar for worshiping the Lord and called it “The Lord Calms Our Fears.” It still stands there in Ophrah, a town in the territory of the Abiezer clan.Gideon Tears Down  Baal's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night the Lord spoke to Gideon again:Get your father's second-best bull, the one that's seven years old. Use it to pull down the altar where your father worships Baal and cut down the sacred pole next to the alt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build an altar for worshiping me on the highest part of the hill where your town is built. Use layers of stones for my altar, not just a pile of rocks. Cut up the wood from the pole, make a fire, kill the bull, and burn it as a sacrifice 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ideon chose ten of his servants to help him, and they did everything God had said. But since Gideon was afraid of his family and the other people in Ophrah, he did it all at n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 people of the town got up the next morning, they saw that Baal's altar had been knocked over, and the sacred pole next to it had been cut down. Then they noticed the new altar covered with the remains of the sacrificed bu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o could have done such a thing?” they asked. And they kept on asking, until finally someone told them, “Gideon the son of Joash did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en of the town went to Joash and said, “Your son Gideon knocked over Baal's altar and cut down the sacred pole next to it. Hand him over, so we can kill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crowd pushed closer and closer, but Joash replied, “Are you trying to take revenge for Baal? Are you trying to rescue Baal? If you are, you will be the ones who are put to death, and it will happen before another day dawns. If Baal really is a god, let him take his own revenge on someone who tears down his alt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Midianites were so cruel that many Israelites ran to the mountains and hid in cav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at same day, Joash changed Gideon's name to Jerubbaal, explaining, “He tore down Baal's altar, so let Baal take revenge himself.”Gideon Defeats the Midian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l the Midianites, Amalekites, and other eastern nations got together and crossed the Jordan River. Then they invaded the land of Israel and set up camp in Jezreel Valle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ord's Spirit took control of Gideon, and Gideon blew a trumpet as a signal for the men in the Abiezer clan to follow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also sent messengers to the tribes of Manasseh, Asher, Zebulun, and Naphtali, telling the men of these tribes to come and join his army. Then they set out toward the enemy cam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7 ]]></a:t>
            </a:r>
            <a:r>
              <a:rPr lang="en-US" b="1" sz="3000" spc="0" u="none">
                <a:solidFill>
                  <a:srgbClr val="000000">
                    <a:alpha val="100.00%"/>
                  </a:srgbClr>
                </a:solidFill>
                <a:latin typeface="Calibri"/>
              </a:rPr>
              <a:t><![CDATA[Gideon prayed to God, “I know that you promised to help me rescue Israel, but I need proof. Tonight I'll spread a sheep skin on the stone floor of that threshing-place over there. If you really will help me rescue Israel, then tomorrow morning let there be dew on the skin, but let the stone floor be d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at's just what happened. Early the next morning, Gideon got up and checked the sheep skin. He squeezed out enough water to fill a bow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Gideon prayed to God again. “Don't be angry with me,” Gideon said. “Let me try this just one more time, so I'll really be sure you'll help me. Only this time, let the skin be dry and the stone floor be we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night, God made the stone floor wet with dew, but he kept the sheep skin d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 time the Israelites planted crops, the Midianites invaded Israel together with the Amalekites and other eastern n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rode in on their camels, set up their tents, and then let their livestock eat the crops as far as the town of Gaza. The Midianites stole food, sheep, cattle, and donkeys. Like a swarm of locusts, they could not be counted, and they ruined the land wherever they w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 Midianites took almost everything that belonged to the Israelites, and the Israelites begged the Lord for hel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Then the Lord sent a prophet to them with this message:I am the Lord God of Israel, so listen to what I say. You were slaves in Egypt, but I set you free and led you out of Egypt into this land. And when nations here made life miserable for you, I rescued you and helped you get rid of them and take their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m your God, and I told you not to worship Amorite gods, even though you are living in the land of the Amorites. But you refused to listen.The Lord Chooses Gide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day an angel from the Lord went to the town of Ophrah and sat down under the big tree that belonged to Joash, a member of the Abiezer clan. Joash's son Gideon was nearby, threshing grain in a shallow pit, where he could not be seen by the Midianites.]]></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2026-08-02T14:27:59Z</dcterms:created>
  <dcterms:modified xsi:type="dcterms:W3CDTF">2026-08-02T14:27:59Z</dcterms:modified>
  <dc:title>Bible.com.au: Judges 6:1-40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