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worshipedother gods,and the gates of their townswere then attacked.But they had no shieldsor spears to fight w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ise you, Lord,and I am gratefulfor those leaders and soldierswho volunte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sten, everyone!Whether you ride a donkeywith a padded saddleor have to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se who carry waterto the animals will tell you,“The Lord has won victories,and so has Israel.”Then the Lord's people marcheddown to the town g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id, “Deborah, let's go!Let's sing as we march.Barak, capture 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s people who were leftjoined with their leadersand fought at my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roops came from Ephraim,where Amalekites once lived.Others came from Benjamin;officers and leaders camefrom Machir and Zebul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ulers of Issacharcame along with Deborah,and Issachar followed Barakinto the valley.But the tribe of Reubenwas no help at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uben, why did you stayamong your sheep pens?Was it to listen to shepherdswhistling for their sheep?No one could figure outwhy Reuben wouldn't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f Gilead stayedacross the Jordan.Why did the tribe of Danremain on their shipsand the tribe of Asherstay along the coastnear the harb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 and Barak Sing  for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oldiers of Zebulunand Naphtalirisked their livesto attack the ene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anaanite kings fought usat Taanach by the streamnear Megiddo—but they couldn't rob usof our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ir pathways in the skythe stars fought Sise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soldiers were swept awayby the ancient Kishon River.I will march on and be br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isera's horses galloped off,their hoofs thunderingin retre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s angel said,“Put a curse on Meroz Town!Its people refusedto help the Lord fighthis powerful enem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onor Jael,the wife of Heberfrom the Kenite clan.Give more honor to herthan to any other womanwho lives in tents.Yes, give more honor to herthan to any other wo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sera asked for water,but Jael gave him milk—cream in a fancy c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reached for a tent-pegand held a hammerin her right hand.And with a blow to the head,she crushed his sku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sera sank to his kneesand fell dead at her fe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battle was over that day, Deborah and Barak sang this so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isera's mother looked outthrough her window.“Why is he taking so long?”she asked.“Why haven't we heardhis chariots com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e and her wisest womengave the same answ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sera and his troopsare finding treasuresto bring back—a woman, or maybe two,for each man,and beautiful dressesfor those women to w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Lord, we praythat all your enemieswill die like Sisera.But let everyone who loves youshine brightly like the sunat dawn.Midian Steals Everything  from IsraelThere was peace in Israel for about 40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praise you, Lord!Our soldiers volunteered,ready to follow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kings and rulers,while I sing for the Lord,the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ur Lord, God of Israel,when you came from Seir,where the Edomites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ain poured from the sky,the earth trembled,and mountains shoo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time of Shamgarson of Anath,and now again in Jael's time,roads were too dangerousfor caravans.Travelers had to takethe back roa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villagers couldn't workin their fields.Then Deborah took command,protecting Israel as a motherprotects her children.]]></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2026-05-18T06:37:04Z</dcterms:created>
  <dcterms:modified xsi:type="dcterms:W3CDTF">2026-05-18T06:37:04Z</dcterms:modified>
  <dc:title>Bible.com.au: Judges 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