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53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m not going unless you go!” Barak told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right, I'll go!” she replied. “But I'm warning you that the Lord is going to let a woman defeat Sisera, and no one will honor you for winning the battle.”Deborah and Barak left for Ked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Barak called together the troops from Zebulun and Naphtali. Ten thousand soldiers gathered there, and Barak led them out from Kedesh. Deborah went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is time, Heber of the Kenite clan was living near the village of Oak in Zaanannim, not far from Kedesh. The Kenites were descendants of Hobab, the father-in-law of Moses, but Heber had moved and had set up his tents away from the rest of the cl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isera learned that Barak had led an army to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lled his troops together and got all 900 iron chariots ready. Then he led his army away from Harosheth-Ha-Goiim to the Kisho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borah shouted, “Barak, it's time to attack Sisera! Because today the Lord is going to help you defeat him. In fact, the Lord has already gone on ahead to fight for you.”Barak led his 10,000 troops down from Mount Tab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uring the battle, the Lord confused Sisera, his chariot drivers, and his whole army. Everyone was so afraid of Barak and his army, that even Sisera jumped down from his chariot and tried to esca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s forces went after Sisera's chariots and army as far as Harosheth-Ha-Goiim.Sisera's entire army was wiped 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ly Sisera escaped. He ran to Heber's camp, because Heber and his family had a peace treaty with the king of Hazor. Sisera went to the tent that belonged to Jael, Heber'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ame out to greet him and said, “Come in, sir! Please come on in. Don't be afraid.”After they had gone inside, Sisera lay down, and Jael covered him with a blan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uld I have a little water?” he asked. “I'm thirsty.”Jael opened a leather bottle and poured him some milk, then she covered him back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and at the entrance to the tent,” Sisera told her. “If someone comes by and asks if anyone is inside, tell them ‘N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sera was exhausted and soon fell fast asleep. Jael took a hammer and drove a tent-peg through his head into the ground, and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anwhile, Barak had been following Sisera, and Jael went out to meet him. “The man you're looking for is inside,” she said. “Come in and I'll show him to you.”They went inside, and there was Sisera—dead and stretched out with a tent-peg through his sk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ame day God defeated the Canaanite King Jabin while the Israelites looked on, and his army was no longer powerful enough to attack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bin grew weaker while the Israelites kept growing stronger, until at last the Israelites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Ehud, the Israelites again started disobeying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let the Canaanite King Jabin of Hazor conquer Israel. Sisera, the commander of Jabin's army, lived in Harosheth-Ha-Goi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bin's army had 900 iron chariots, and for 20 years he made life miserable for the Israelites, until finally they begged the Lord for hel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borah the wife of Lappidoth was a prophet and a leader of Israel during those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ould sit under Deborah's Palm Tree between Ramah and Bethel in the hill country of Ephraim, where Israelites would come and ask her to settle their legal ca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Barak the son of Abinoam was in Kedesh in Naphtali, and Deborah sent word for him to come and talk with her. When he arrived, she said:I have a message for you from the Lord God of Israel! You are to get together an army of 10,000 men from the Naphtali and Zebulun tribes and lead them to Mount T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trick Sisera into coming out to fight you at the Kishon River. Sisera will be leading King Jabin's army as usual, and they will have their chariots, but the Lord has promised to help you defeat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2026-07-01T20:16:55Z</dcterms:created>
  <dcterms:modified xsi:type="dcterms:W3CDTF">2026-07-01T20:16:55Z</dcterms:modified>
  <dc:title>Bible.com.au: Judges 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