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srael was at peace until Othniel died about 40 years later.Ehu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ce more the Israelites started disobeying the Lord. So he let them be defeated by King Eglon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had joined forces with the Ammonites and the Amalekites to attack Israel. Eglon and his army captured Jerich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ruled Israel for 18 years and forced the Israelites to pay heavy tax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 Israelites begged the Lord for help, and the Lord chose Ehud from the Benjamin tribe to rescue them. They put Ehud in charge of taking the taxes to King Eglon, but before Ehud went, he made a double-edged dagger. Ehud was left-handed, so he strapped the dagger to his right thigh, where it was hidden under his rob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Ehud and some other Israelites took the taxes to Eglon, who was a very fat man. As soon as they gave the taxes to Eglon, Ehud said it was time to go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Ehud went with the other Israelites as far as the statues at Gilgal. Then he turned back and went upstairs to the room where Eglon had his throne. Ehud said, “Your Majesty, I need to talk with you in private.”Eglon replied, “Don't say anything yet!” His officials left the room, and Eglon stood up as Ehud came closer.“Yes,” Ehud said, “I have a message for you from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hud pulled out the dagger with his left hand and shoved it so far into Eglon's stoma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at even the handle was buried in his fat. Ehud left the dagger there. Then after closing and locking the doors to the room, he climbed through a window onto the po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ft.When the king's officials came back and saw that the doors were locked, they said, “The king is probably inside relieving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had another reason for letting these enemies stay. The Israelites needed to learn how to fight in war, just as their ancestors had done. Each new generation would have to learn by figh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stood there waiting until they felt foolish, but Eglon still didn't open the doors. Finally, they unlocked the doors and found King Eglon lying dead on the flo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y that time, Ehud had already escaped past the statues.Ehud went to the town of Sei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in the hill country of Ephraim and started blowing a trumpet as a signal to call the Israelites together. When they came, he shouted, “Follow me! The Lord will help us defeat the Moabites.”The Israelites followed Ehud down to the Jordan valley, and they captured the places where people cross the river on the way to Moab. They would not let anyone go acr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fore the fighting was over, they killed about 10,000 Moabite warriors—not one escaped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ab was so badly defeated that it was a long time before they were strong enough to attack Israel again. And Israel was at peace for 80 years.Shamg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hamgar the son of Anath was the next to rescue Israel. In one battle, he used a sharp wooden pole to kill 600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and their five rulers, as well as the Canaanites, the Sidonians, and the Hivites that lived in the Lebanon Mountains from Mount Baal-Hermon to Hamath 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had told the Israelites what the Lord had commanded them to do, and now the Lord was using these nations to find out if Israel would ob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y refused. And some of them even married Canaanites, Hittites, Amorites, Perizzites, Hivites, and Jebusites who lived all around them. That's how they started worshiping foreign gods.Othni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sinned against the Lord by forgetting him and worshiping idols of Baal and Astar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made the Lord angry, so he let Israel be defeated by King Cushan Rishathaim of northern Syria, who ruled Israel eight years and made everyone pay tax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begged the Lord for help, and so he chose Othniel to rescue them. Othniel was the son of Caleb's younger brother Kenaz.]]></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irit of the Lord took control of Othniel, and he led Israel in a war against Cushan Rishathaim. The Lord let Othniel wi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Judges 3:1-31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