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7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The Lord had brought their ancestors out of Egypt, and they had worshiped him. But now the Israelites stopped worshiping the Lord and worshiped the idols of Baal and Astarte, as well as the idols of other gods from nearby nations.The Lord was so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with the Israelites that he let other nations raid Israel and steal their crops and other possessions. Enemies were everywhere, and the Lord always let them defeat Israel in battle. The Lord had warned Israel he would do this, and now the Israelites were miserable.The Lord Chooses Leaders  for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ime to time, the Lord would choose special leaders known as judges. These judges would lead the Israelites into battle and defeat the enemies that made raids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years gone by, the Israelites had been faithful to the Lord, but now they were quick to be unfaithful and to refuse even to listen to these judges. The Israelites disobeyed the Lord, and instead of worshiping him, they worshiped other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enemies made life miserable for the Israelites, the Lord felt sorry for them. He would choose a judge and help that judge rescue Israel from its enemies. The Lord was kind to Israel as long as that judge l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fterwards, the Israelites would become even more sinful than their ancestors had been. The Israelites were stubborn—they simply would not stop worshiping other gods or following their teachings.The Lord Lets Enemies  Test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angry with Israel and said:The Israelites have broken the agreement I made with their ancestors. They won't obey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ll stop helping them defeat their enemies. Israel still had a lot of enemies when Joshua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m going to let those enemies stay. I'll use them to test Israel, because then I can find out if Israel will worship and obey me as their ancestors d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why the Lord had not let Joshua get rid of those enemy nations all at o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Angel Speaks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angel went from Gilgal to Bochim and gave the Israelites this message from the Lord:I promised your ancestors that I would give this land to their families, and I brought your people here from Egypt. We made an agreement that I promised never to br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promised not to make any peace treaties with the other nations that live in the land. Besides that, you agreed to tear down the altars where they sacrifice to their idols. Why haven't you kept your prom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I'll stop helping you defeat your enemies. Instead, they will be there to trap you into worshiping their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started crying lou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offered sacrifices to the Lord. From then on, they called that place “Crying.”Israel Stops Worshiping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Joshua had been faithful to the Lord. And after Joshua sent the Israelites to take the land they had been promised, they remained faithful to the Lord until Joshua died at the age of 110. He was buried on his land in Timnath-Heres, in the hill country of Ephraim north of Mount Gaash. Even though Joshua was gone, the Israelites were faithful to the Lord during the lifetime of those men who had been leaders with Joshua and who had seen the wonderful things the Lord had done for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a while the people of Joshua's generation died, and the next generation did not know the Lord or any of the things he had done for Israel.]]></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2026-06-22T20:46:49Z</dcterms:created>
  <dcterms:modified xsi:type="dcterms:W3CDTF">2026-06-22T20:46:49Z</dcterms:modified>
  <dc:title>Bible.com.au: Judges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