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cah said, “Why don't you stay here with me? You can be my priest and tell me what God wants me to do. Every year I'll give you ten pieces of silver and one complete set of clothes, and I'll provide all your food.”The young man went for a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n he agreed to stay with Micah and be his priest. He lived in Micah's house, and Micah treated him like one of his own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h said, “I have a Levite as my own priest. Now I know that the Lord will be kin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h Makes Idols  and Hires a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cah belonged to the Ephraim tribe and lived in the hill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he told his mother, “Do you remember those 1,100 pieces of silver that were stolen from you? I was there when you put a curse on whoever stole them. Well, I'm the one who did it.”His mother answered, “I pray that the Lord will bless you, m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icah returned the silver to his mother, and she said, “I give this silver to the Lord, so my son can use it to make an idol.” Turning to her son, she said, “Micah, now the silver belongs to you.”But Micah handed it back to his mother. She took 200 pieces of the silver and gave them to a silver worker, who made them into an idol. They kept the idol in Micah'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ad a shrine for worshiping God there at his home, and he had made some idols and a sacred priestly vest. Micah chose one of his own sons to be the priest for his shr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was before kings ruled Israel, so all the Israelites did whatever they thought wa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e day a young Levite came to Micah's house in the hill country of Ephraim. He had been staying with one of the clans of Judah in Bethlehem, but he had left Bethlehem to find a new place to live where he could be a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are you from?” Micah asked.“I am a Levite from Bethlehem in Judah,” the man answered, “and I'm on my way to find a new place to liv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2026-05-22T17:36:48Z</dcterms:created>
  <dcterms:modified xsi:type="dcterms:W3CDTF">2026-05-22T17:36:48Z</dcterms:modified>
  <dc:title>Bible.com.au: Judges 17:1-13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