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she found him and said, “That same man is here again! He's the one I saw the othe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oah went with his wife and asked the man, “Are you the one who spoke to my wife?”“Yes, I am,” he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oah then asked, “When your promise comes true, what rules must he obey and what will be his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ife must be careful to do everything I told her,” the Lord's angel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must not eat or drink anything made from grapes. She must not drink wine or beer or eat anything forbidden by God's laws. I told her exactly what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lease,” Manoah said, “stay here with us for just a little while, and we'll fix a young goat for you to 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noah didn't realize that he was really talking to one of the Lord's angels.The angel answered, “I can stay for a little while, although I won't eat any of your food. But if you would like to offer the goat as a sacrifice to the Lord, that would be f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noah said, “Tell us your name, so we can honor you after our son is 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the angel replied. “You don't need to know my name. And if you did, you couldn't understa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Manoah took a young goat over to a large rock he had chosen for an altar, and he built a fire on the rock. Then he killed the goat, and offered it with some grain as a sacrifice to the Lord. But then an amazing thing happ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Is Bo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re blazed up toward the sky, and the Lord's angel went up toward heaven in the fire. Manoah and his wife bowed down low when they saw what happe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though the angel didn't appear to them again, they realized he was one of the Lord's ang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oah said, “We have seen an angel. Now we're going to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isn't going to kill us,” Manoah's wife responded. “The Lord accepted our sacrifice and grain offering, and he let us see something amazing. Besides, he told us that we're going to have a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ater, Manoah's wife did give birth to a son, and she named him Samson. As the boy grew, the Lord bless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while Samson was staying at Dan's Camp between the towns of Zorah and Eshtaol, the Spirit of the Lord took control of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again the Israelites started disobeying the Lord. So he let the Philistines take control of Israel for 40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oah from the tribe of Dan lived in the town of Zorah. His wife was not able to have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one day an angel from the Lord appeared to her and said:You have never been able to have any children, but very soon you will be pregnant and have a son. He will belong to God from the day he is born, so his hair must never be cut. And even before he is born, you must not drink any wine or beer or eat any food forbidden by God's laws.Your son will begin to set Israel free from the Philist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went to Manoah and said, “A prophet who looked like an angel of God came and talked to me. I was so frightened, that I didn't even ask where he was from. He didn't tell me his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did say that I'm going to have a baby boy. I'm not supposed to drink any wine or beer or eat any food forbidden by God's laws. Our son will belong to God for as long as he l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noah prayed, “Our Lord, please send that prophet again and let him tell us what to do for the son we are going to ha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answered Manoah's prayer, and the angel went back to Manoah's wife while she was resting in the fields. Manoah wasn't there at the time,]]></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2026-06-02T00:43:20Z</dcterms:created>
  <dcterms:modified xsi:type="dcterms:W3CDTF">2026-06-02T00:43:20Z</dcterms:modified>
  <dc:title>Bible.com.au: Judges 13:1-25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