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same year that Jair died, Israel's army was crushed by these two nations. For 18 years, Ammon was cruel to the Israelites who lived in Gilead, the region east of the Jordan River that had once belonged to the Amor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Ammonites began crossing the Jordan and attacking the tribes of Judah, Benjamin, and Ephraim. Life was miserable for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begged the Lord for help and confessed, “We were unfaithful to you, our Lord. We stopped worshiping you and started worshiping idols of Ba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 Lord answered:In the past when you came crying to me for help, I rescued you. At one time or another I've rescued you from the Egyptians, the Amorites, the Ammonites, the Philistines, the Sidonians, the Amalekites, and the Mao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But I'm not going to rescue you any more! You've left me and gone off to worship other gods. If you're in such big trouble, go and cry to them for hel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have been unfaithful to you,” the Israelites admitted. “If we must be punished, do it yourself, but please rescue us from the Ammon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Israelites got rid of the idols of the foreign gods, and they began worshiping only the Lord. Finally, there came a time when the Lord could no longer stand to see them suffer.The Ammonites  Invade Gil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rulers of Ammon called their soldiers together and led them to Gilead, where they set up camp.The Israelites gathered at Mizpah and set up camp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aders of Gilead asked each other, “Who can lead an attack on the Ammonites?” Then they agreed, “If we find someone who can lead the attack, we'll make him the ruler of Gil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la was the next person to rescue Israel. He belonged to the Issachar tribe, but he lived in Shamir, a town in the hill country of Ephraim. His father was Puah, and his grandfather was Do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la was a leader of Israel for 23 years, then he died and was buried in Shamir.Ja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xt leader of Israel was Jair, who lived in Gilead. He was a leader for 22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30 sons, and each son had his own mule and was in charge of one town in Gilead. Those 30 towns are still called The Settlements of J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e died, he was buried in the town of Kamon.Israel Is Unfaithful to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fore long, the Israelites began disobeying the Lord by worshiping Baal, Astarte, and gods from Syria, Sidon, Moab, Ammon, and Philist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as angry with Israel and decided to let Philistia and Ammon conquer them.]]></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2026-05-22T17:37:16Z</dcterms:created>
  <dcterms:modified xsi:type="dcterms:W3CDTF">2026-05-22T17:37:16Z</dcterms:modified>
  <dc:title>Bible.com.au: Judges 10:1-18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