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65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ames 5: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patient like those farmers and don't give up. The Lord will soon be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grumble about each other or you will be judged, and the judge is right outside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friends, follow the example of the prophets who spoke for the Lord. They were patient, even when they had to suff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fact, we praise the ones who endured the most. You remember how patient Job was and how the Lord finally helped him. The Lord did this because he is so merciful and ki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friends, above all else, don't take an oath. You must not swear by heaven or by earth or by anything else. “Yes” or “No” is all you need to say. If you say anything more, you will be condem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are having trouble, you should pray. And if you are feeling good, you should sing prai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are sick, ask the church leaders to come and pray for you. Ask them to put olive oil on you in the nam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have faith when you pray for sick people, they will get well. The Lord will heal them, and if they have sinned, he will forgiv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you have sinned, you should tell each other what you have done. Then you can pray for one another and be healed. The prayer of an innocent person is powerful, and it can help a l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ijah was just as human as we are, and for three and a half years his prayers kept the rain from fall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the Ri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hen he did pray for rain, it fell from the skies and made the crops gro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friends, if any followers have wandered away from the truth, you should try to lead them b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turn sinners from the wrong way, you will save them from death, and many of their sins will be forgi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rich people should cry and weep! Terrible things are going to happen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treasures have already rotted, and moths have eaten your clot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money has rusted, and the rust will be evidence against you, as it burns your body like fire. Yet you keep on storing up wealth in these last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refused to pay the people who worked in your fields, and now their unpaid wages are shouting out against you. The Lord All-Powerful has surely heard the cries of the workers who harvested your cro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ile here on earth, you have thought only of filling your own stomachs and having a good time. But now you are like fat cattle on their way to be butche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condemned and murdered innocent people, who couldn't even fight back.Be Patient and Ki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friends, be patient until the Lord returns. Think of farmers who wait patiently for the autumn and spring rains to make their valuable crops grow.]]></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2026-05-19T00:13:51Z</dcterms:created>
  <dcterms:modified xsi:type="dcterms:W3CDTF">2026-05-19T00:13:51Z</dcterms:modified>
  <dc:title>Bible.com.au: James 5:1-20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