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near to God, and he will come near to you. Clean up your lives, you sinners. Purify your hearts, you people who can't make up your m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ad and sorry and weep. Stop laughing and start crying. Be gloomy instead of gl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humble in the Lord's presence, and he will honor you.Saying Cruel Things  about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riends, don't say cruel things about others! If you do, or if you condemn others, you are condemning God's Law. And if you condemn the Law, you put yourself above the Law and refuse to obey eithe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God who gave it. God is our judge, and he can save or destroy us. What right do you have to condemn anyone?Warning against Bragg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know better than to say, “Today or tomorrow we will go to the city. We will do business there for a year and make a lot of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do you know about tomorrow? How can you be so sure about your life? It is nothing more than mist that appears for only a little while before it disapp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should say, “If the Lord lets us live, we will do thes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you are stupid enough to brag, and it is wrong to be so pr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on't do what you know is right, you have sin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iendship with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y do you fight and argue with each other? Isn't it because you are full of selfish desires that fight to control your bod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ant something you don't have, and you will do anything to get it. You will even kill! But you still cannot get what you want, and you won't get it by fighting and arguing. You should pray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even when you do pray, your prayers are not answered, because you pray just for selfish rea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people aren't faithful to God! Don't you know if you love the world, you are God's enemies? And if you decide to be a friend of the world, you make yourself an enemy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you doubt the Scriptures that say, “God truly cares about the Spirit he has put i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fact, God treats us with even greater kindness, just as the Scriptures say,“God opposes everyonewho is proud,but he blesses all who are humblewith undeserved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rrender to God! Resist the devil, and he will run from you.]]></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James 4:1-17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