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508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will do all right, if you obey the most important law in the Scriptures. It is the law that commands us to love others as much as we love oursel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you treat some people better than others, you have done wrong, and the Scriptures teach that you have sin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obey every law except one, you are still guilty of breaking them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ame God who told us to be faithful in marriage also told us not to murder. So even if you are faithful in marriage, but murder someone, you still have broken God's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peak and act like people who will be judged by the law that sets us fr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this, because on the day of judgment there will be no pity for those who have not had pity on others. But even in judgment, God is merciful!Faith and Work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friends, what good is it to say you have faith, when you don't do anything to show you really do have faith? Can this kind of faith save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know someone who doesn't have any clothes or f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shouldn't just say, “I hope all goes well for you. I hope you will be warm and have plenty to eat.” What good is it to say this, unless you do something to hel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aith that doesn't lead us to do good deeds is all alone and d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 against Having  Favor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uppose someone disagrees and says, “It is possible to have faith without doing kind deeds.”I would answer, “Prove that you have faith without doing kind deeds, and I will prove that I have faith by doing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surely believe there is only one God. That's fine. Even demons believe this, and it makes them shake with f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es some stupid person want proof that faith without deeds is usel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ell, our ancestor Abraham pleased God by putting his son Isaac on the altar to sacrific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you see how Abraham's faith and deeds worked together. He proved his faith was real by what he d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what the Scriptures mean by saying, “Abraham had faith in God, and God accepted him.” That's how Abraham became God's frie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can now see that we please God by what we do and not only by what we belie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example, Rahab had been a prostitute. But she pleased God when she welcomed the spies and sent them home by another w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yone who doesn't breathe is dead, and faith that doesn't do anything is just as d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friends, if you have faith in our glorious Lord Jesus Christ, you won't treat some people better than o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ppose a rich person wearing fancy clothes and a gold ring comes to one of your meetings. And suppose a poor person dressed in worn-out clothes also com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ust not give the best seat to the one in fancy clothes and tell the one who is poor to stand at the side or sit on the flo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the same as saying that some people are better than others, and you would be acting like a crooked ju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dear friends, pay attention. God has given a lot of faith to the poor people in this world. God has also promised them a share in his kingdom that he will give to everyone who loves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mistreat the poor. But isn't it the rich who boss you around and drag you off to cou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ren't they the ones who make fun of your Lord?]]></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2026-05-23T11:09:46Z</dcterms:created>
  <dcterms:modified xsi:type="dcterms:W3CDTF">2026-05-23T11:09:46Z</dcterms:modified>
  <dc:title>Bible.com.au: James 2:1-26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