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7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ll of them knew it, including everyone in the capital city of Samaria. But they were proud and stubborn and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uses of brick and sycamorehave fallen to the ground,but we will build houseswith stones and ced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made their enemies attack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ent the Arameans from the east and the Philistines from the west, and they swallowed up Israel. But even this did not stop him from being angry, so he kept on punishing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ople of Israel still did not turn back to the Lord All-Powerful and worship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one day he cut off their head and tail, their leaves and branc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ir rulers and leaders were the head, and the lying prophets were the ta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had led the nation down the wrong path, and the people were confu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was angry with his people and kept punishing them, because they had turned against him. They were evil and spoke foolishly. That's why he did not have pity on their young people or on their widows and orpha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il had spread like a raging forest fire sending thornbushes up in smo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ose who have suffered will no longer be in pain. The territories of Zebulun and Naphtali in Galilee were once hated. But this land of the Gentiles across the Jordan River and along the Mediterranean Sea will be greatly respected.War Is 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All-Powerful was angry and used the people as fuel for a fire that scorched the land. They turned against each 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ke wild animals attacking and eating everyone around them, even their own relatives. But still they were not satisf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ribes of Ephraim and Manasseh turned against each other, then joined forces to attack Judah. But the Lord was still angry and ready to punish the nation even mo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se who walked in the darkhave seen a bright light.And it shines upon everyonewho lives in the landof darkest shado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ur Lord, you have madeyour nation stronger.Because of you, its peopleare glad and celebratelike workers at harvest timeor like soldiers dividing upwhat they have tak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have broken the powerof those who abusedand enslaved your people.You have rescued themjust as you saved your peoplefrom Midi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oots of marching warriorsand the blood-stained uniformshave been fed to flamesand eaten by fire.A Child Has Been Bo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child has been born for us.We have been given a sonwho will be our ruler.His names will beWonderful Advisorand Mighty God,Eternal Fatherand Prince of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is power will never end;peace will last forever.He will rule David's kingdomand make it grow strong.He will always rulewith honesty and justice.The Lord All-Powerfulwill make certainthat all of this is done.God Will Punish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d warned the people of Israel,]]></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2026-08-02T13:14:44Z</dcterms:created>
  <dcterms:modified xsi:type="dcterms:W3CDTF">2026-08-02T13:14:44Z</dcterms:modified>
  <dc:title>Bible.com.au: Isaiah 9:1-21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