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2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8: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Enemy soldiers will cover Judah like a flood reaching up to your neck.But God is with us.He will spread his wingsand protect our la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ll of you foreign nations,go ahead and prepare for war,but you will be crush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et together and make plans,but you will failbecause God is with 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took hold of me with his powerful hand and said:I'm warning you! Don't act like these peop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on't call something a rebellious plot, just because they do, and don't be afraid of something, just because they a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am the one you should fear and respect. I am the holy God, the Lord All-Powerfu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15 ]]></a:t>
            </a:r>
            <a:r>
              <a:rPr lang="en-US" b="1" sz="3000" spc="0" u="none">
                <a:solidFill>
                  <a:srgbClr val="000000">
                    <a:alpha val="100.00%"/>
                  </a:srgbClr>
                </a:solidFill>
                <a:latin typeface="Calibri"/>
              </a:rPr>
              <a:t><![CDATA[Run to me for protection. I am a rock that will make both Judah and Israel stumble and break their bones. I am a trap that will catch the people of Jerusalem—they will be captured and dragged away.Isaiah and His Followe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y message and my teachings are to be sealed and given to my follower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eanwhile, I patiently trust the Lord, even though he is no longer pleased with Isra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y children and I are warning signs to Israel from the Lord All-Powerful, who lives on Mount Z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Warning and a Hop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meone may say to you, “Go to the fortunetellers who make soft chirping sounds or ask the spirits of the dead. After all, a nation ought to be able to ask its own god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at it should do.”None of those who talk like that will live to see the light of da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y will go around in great pain and will become so hungry that they will angrily curse their king and their gods. And when they try to find help in heav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on earth, they will find only trouble and darkness, terrible trouble and deepest darknes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Isaiah, get something to write on. Then write in big clear letters the name, MAHER-SHALAL-HASH-BAZ.]]></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will tell Uriah the priest and Zechariah son of Jeberechiah to serve as witnesses to thi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metime later, my wife and I had a son, and the Lord said, “Name him Maher-Shalal-Hash-Baz.]]></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cause before he can say ‘Mommy’ or ‘Daddy,’ the king of Assyria will attack and take everything of value from Damascus and Samari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spoke to me again and sai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se people have refused the gentle waters of Shiloah and have gladly gone over to the side of King Rezin and King Pek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I will send the king of Assyria against them with his powerful army, which will attack like the mighty Euphrates River overflowing its banks.]]></a:t>
            </a:r>
          </a:p>
        </p:txBody>
      </p:sp>
    </p:spTree>
  </p:cSld>
  <p:clrMapOvr>
    <a:masterClrMapping/>
  </p:clrMapOvr>
</p:sld>
</file>

<file path=ppt/theme/theme1.xml><?xml version="1.0" encoding="utf-8"?>
<a:theme xmlns:a="http://schemas.openxmlformats.org/drawingml/2006/main" name="Theme63">
  <a:themeElements>
    <a:clrScheme name="Theme6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2026-08-13T21:19:53Z</dcterms:created>
  <dcterms:modified xsi:type="dcterms:W3CDTF">2026-08-13T21:19:53Z</dcterms:modified>
  <dc:title>Bible.com.au: Isaiah 8:1-22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