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nemy soldiers will cover Judah like a flood reaching up to your neck.But God is with us.He will spread his wingsand protect ou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of you foreign nations,go ahead and prepare for war,but you will be cru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et together and make plans,but you will failbecause God is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ok hold of me with his powerful hand and said:I'm warning you! Don't act like thes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call something a rebellious plot, just because they do, and don't be afraid of something, just because they 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one you should fear and respect. I am the holy God, the Lord All-Power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Run to me for protection. I am a rock that will make both Judah and Israel stumble and break their bones. I am a trap that will catch the people of Jerusalem—they will be captured and dragged away.Isaiah and His Follow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message and my teachings are to be sealed and given to my foll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eanwhile, I patiently trust the Lord, even though he is no longer pleased with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children and I are warning signs to Israel from the Lord All-Powerful, who lives on Mount Z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and a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one may say to you, “Go to the fortunetellers who make soft chirping sounds or ask the spirits of the dead. After all, a nation ought to be able to ask its own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it should do.”None of those who talk like that will live to see the light of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go around in great pain and will become so hungry that they will angrily curse their king and their gods. And when they try to find help in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earth, they will find only trouble and darkness, terrible trouble and deepest dark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Isaiah, get something to write on. Then write in big clear letters the name, MAHER-SHALAL-HASH-B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ell Uriah the priest and Zechariah son of Jeberechiah to serve as witnesses to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time later, my wife and I had a son, and the Lord said,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before he can say ‘Mommy’ or ‘Daddy,’ the king of Assyria will attack and take everything of value from Damascus and Sama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 an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people have refused the gentle waters of Shiloah and have gladly gone over to the side of King Rezin and King Pek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 will send the king of Assyria against them with his powerful army, which will attack like the mighty Euphrates River overflowing its bank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2026-06-12T00:20:48Z</dcterms:created>
  <dcterms:modified xsi:type="dcterms:W3CDTF">2026-06-12T00:20:48Z</dcterms:modified>
  <dc:title>Bible.com.au: Isaiah 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