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8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 Offers Hope  to King 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the son of Jotham and the grandson of Uzziah, was king of Judah when King Rezin of Syria and King Pekah son of Remaliah of Israel went to attack Jerusalem. But they were not able to do what they had plan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news reached the royal palace that Syria had joined forces with Israel, King Ahaz and everyone in Judah were so terrified that they shook like trees in a windsto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me:Take your son Shearjashub and go see King Ahaz. You will find him on the road near the cloth makers' shops at the end of the canal that brings water from the upper p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Ahaz to stop worrying. There's no need for him to be afraid of King Rezin and King Pekah. They are very angry, but they are nothing more than a dying fire. Ahaz doesn't need to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evil threa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invade and defeat Judah and Jerusalem and to let the son of Tabeel be king in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Lord, promise that this will never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Damascus is just the capital of Syria, and King Rezin rules only in Damascus. Samaria is just the capital of Israel, and King Pekah rules only in Samaria. But in less than 65 years, Israel will be destroyed. And if Ahaz and his officials don't trust me, they will be defeated.A Son Named Imman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again the Lord God spoke to King Ahaz. This time h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me for proof that my promise will come true. Ask for something to happen deep in the world of the dead or high in the heavens ab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Lord,” Ahaz answered. “I won't te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id:Listen, every one of you in the royal family of David. You have already tried my patience. Now you are trying God's patience by refusing to ask for pro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Lord will still give you proof. A virgin is pregnant; she will have a son and will name him Imman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Even before the boy is old enough to know how to choose between right and wrong, he will eat yogurt and honey, and the countries of the two kings you fear will be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will make more trouble for your people and your kingdom than any of you have known since Israel broke away from Judah. He will even bring the king of Assyria to attack you.The Threat of an Inva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time comes, the Lord will whistle, and armies will come from Egypt like flies and from Assyria like be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settle everywhere—in the deep valleys and between the rocks, on every thornbush and all over the pasture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pay the king of Assyria to bring a razor from across the Euphrates River and shave your head and every hair on your body, including your be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yone who is able to save only one young cow and two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ll have enough milk to make yogurt. In fact, everyone left in the land will eat yogurt and hon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Vineyards that had 1,000 vines and were worth 1,000 pieces of silver will turn into thorn pat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will go there to hunt with your bow and arrows, because the whole country will be covered with thornbus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ills where you once planted crops will be overgrown with thorns and thistles. You will be afraid to go there, and your cattle, sheep, and goats will be turned loose on those hi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2026-09-25T10:33:31Z</dcterms:created>
  <dcterms:modified xsi:type="dcterms:W3CDTF">2026-09-25T10:33:31Z</dcterms:modified>
  <dc:title>Bible.com.au: Isaiah 7:1-25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