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65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Damascus is just the capital of Syria, and King Rezin rules only in Damascus. Samaria is just the capital of Israel, and King Pekah rules only in Samaria. But in less than 65 years, Israel will be destroyed. And if Ahaz and his officials don't trust me, they will be defeated.A Son Named Immanu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ce again the Lord God spoke to King Ahaz. This time he sa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k me for proof that my promise will come true. Ask for something to happen deep in the world of the dead or high in the heavens abo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 Lord,” Ahaz answered. “I won't test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 said:Listen, every one of you in the royal family of David. You have already tried my patience. Now you are trying God's patience by refusing to ask for proo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Lord will still give you proof. A virgin is pregnant; she will have a son and will name him Immanu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Even before the boy is old enough to know how to choose between right and wrong, he will eat yogurt and honey, and the countries of the two kings you fear will be destroy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Lord will make more trouble for your people and your kingdom than any of you have known since Israel broke away from Judah. He will even bring the king of Assyria to attack you.The Threat of an Invas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at time comes, the Lord will whistle, and armies will come from Egypt like flies and from Assyria like be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ill settle everywhere—in the deep valleys and between the rocks, on every thornbush and all over the pasture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aiah Offers Hope  to King Ahaz]]></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will pay the king of Assyria to bring a razor from across the Euphrates River and shave your head and every hair on your body, including your bea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yone who is able to save only one young cow and two shee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ill have enough milk to make yogurt. In fact, everyone left in the land will eat yogurt and hone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Vineyards that had 1,000 vines and were worth 1,000 pieces of silver will turn into thorn patch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will go there to hunt with your bow and arrows, because the whole country will be covered with thornbush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hills where you once planted crops will be overgrown with thorns and thistles. You will be afraid to go there, and your cattle, sheep, and goats will be turned loose on those hill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haz, the son of Jotham and the grandson of Uzziah, was king of Judah when King Rezin of Syria and King Pekah son of Remaliah of Israel went to attack Jerusalem. But they were not able to do what they had plann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news reached the royal palace that Syria had joined forces with Israel, King Ahaz and everyone in Judah were so terrified that they shook like trees in a windstor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ord said to me:Take your son Shearjashub and go see King Ahaz. You will find him on the road near the cloth makers' shops at the end of the canal that brings water from the upper poo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ell Ahaz to stop worrying. There's no need for him to be afraid of King Rezin and King Pekah. They are very angry, but they are nothing more than a dying fire. Ahaz doesn't need to fe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ir evil threa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o invade and defeat Judah and Jerusalem and to let the son of Tabeel be king in his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the Lord, promise that this will never happen.]]></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2026-08-02T14:17:56Z</dcterms:created>
  <dcterms:modified xsi:type="dcterms:W3CDTF">2026-08-02T14:17:56Z</dcterms:modified>
  <dc:title>Bible.com.au: Isaiah 7:1-25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