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ever heard of such a thingor imagined it could happen?Can a nation be born in a dayor come to life in a second?Jerusalem is like a motherwho gave birth to her childrenas soon as she was in lab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the onewho makes birth possible.And he will see that Zionhas many more children.The Lord has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love Jerusalem,celebrate and shout!If you were in sorrowbecause of the city,you can now be gl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 will nurse and comfort you,just like your own mother,until you are satisfied.You will fully enjoyher wonderful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has promised:“I will flood Jerusalemwith the wealth of nationsand make the city prosper.Zion will nurse you at her breast,carry you in her arms,and hold you in her l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comfort you therelike a mothercomforting her chi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is happen,you will celebrate;your strength will returnfaster than grass can sprout.Then everyone will knowthat the Lord provides helpfor his servants,but he is angrywith his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come downlike a whirlwindwith his flaming chariots.He will be furiously angryand punish his enemies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s fiery swordwill bring justiceeverywhere on this earthand execute many people.A Threat and a Prom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you get yourselves ready and go to a garden to worship a foreign goddess. You eat the meat of pigs, lizards, and mice. But I, the Lord, will destroy you for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ue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everything you do and think! The time has now come to bring together the people of every language and nation and to show them m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proving what I can do. I will send the survivors to Tarshish, Pul, Lud, Meshech, Tubal, Javan, and to the distant islands. I will send them to announce my wonderful glory to nations that have never heard abou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bring your relatives from the nations as an offering to me, the Lord. They will come to Jerusalem, my holy mountain, on horses, chariots, wagons, mules, and camels. It will be like the people of Israel bringing the right offering to my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romise that some of them will be priests and others will be helpers in my temple.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lso promise that you will always have descendants and will never be forgotten, just as the new heavens and the new earth that I create will last for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first day of each month and on each Sabbath, everyone will worship me. I, the Lord, have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y people will go out and look at the dead bodies of those who turned against me. The worms there never die, the fire never stops burning, and the sight of those bodies will be disgusting to every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Heaven is my throne;the earth is my footstool.What kind of housecould you build for me?In what place will I r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made everything;that's how it all came to be.I, the Lord, have spoken.The people I treasure mostare the humble—they depend only on meand tremble when I spe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crifice oxen to me,and you commit murder;you sacrifice lambs to meand dogs to other gods;you offer grain to meand pigs' blood to idols;you burn incense to meand praise your idols.You have made your own choiceto do these disgusting thingsthat you enjoy so mu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refused to answerwhen I called out;you paid no attentionto my instructions.Instead, you did what I hated,knowing it was wrong.Now I will punish youin a way you dread the most.The Lord Will Help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tremblewhen the Lord speaks,listen to what he says:“Some of your own people hateand reject you because of me.They make fun and say,‘Let the Lord show his power!Let us see himmake you truly happy.’But those who say these thingswill be terribly asha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ou hear that noisein the city and those shoutscoming from the temple?It is the Lord shoutingas he punishes his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ou ever heard of a womanwho gave birth to a childbefore having labor pain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2026-06-14T14:41:14Z</dcterms:created>
  <dcterms:modified xsi:type="dcterms:W3CDTF">2026-06-14T14:41:14Z</dcterms:modified>
  <dc:title>Bible.com.au: Isaiah 66:1-24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