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what the Lord says:A cluster of grapesthat produces wineis worth keeping!So, because of my servants,I won't destroy every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he peopleof Israel and Judah,and I will bless themwith many descendants.They will settle herein this land of mountains,and it will be thei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ill worship me.Then the coastlands of Sharonand the land as faras Achor Valleywill turn into pasturelandwhere cattle and sheepwill feed and r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I, the Lord, doif any of you reject meand my holy mountain?What will happen to youfor offering food and wineto the gods you call“Good Luck” and “Fate”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uck will end!I will see to it that youare slaughtered with swords.You refused to answerwhen I called out;you paid no attentionto my instructions.Instead, you did what I hated,knowing it was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God, will givefood and drink to my servants,and they will celebrate.But all of you sinnerswill go hungry and thirsty,overcome with dis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ervants will laugh and sing,but you will be sadand cry out in p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God, promiseto see that you are killedand that my chosen servants useyour names as curse words.But I will give new namesto my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d! I can be trusted.Your past troubles are gone;I no longer think of them.When you pray for someoneto receive a blessing,or when you make a promise,you must do it in my name.I alone am the Godwho can be trusted.The Lord's New Creatio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eating new heavensand a new earth;everything of the pastwill be forgott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unish  the Guil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lebrate and be glad forever!I am creating a Jerusalem,full of happy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elebrate with Jerusalemand all its people;there will be no more cryingor sorrow in that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child will die in infancy;everyone will livea very long life.Anyone a hundred years oldwill be considered young,and to die younger than thatwill be considered a cur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ill livein the houses they build;they will enjoy grapesfrom their own vineya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take awaytheir homes or vineyards.My chosen people will liveto be as old as trees,and they will enjoywhat they have ear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ork won't be wasted,and their children won't dieof dreadful diseases.I will bless their childrenand their grandchildr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their prayersbefore they finish pray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lves and lambswill graze together;lions and oxenwill feed on straw.Snakes will eat only dirt!They won't bite or harm anyoneon my holy mountain.I, the Lord, have spoken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as readyto answer even thosewho were not askingand to be found by thosewho were not searching.To a nation that refusedto worship me,I said, “Here I am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have reached outto stubborn and sinful peoplegoing their own 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ep making me angryby sneering at me,while offering sacrificesto idols in gardensand burning incenseto them on bric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nightshiding in burial caves;they eat the meat of pigs,cooked in saucesmade of stuff unfit to e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they say to others,“Don't come near us!We're dedicated to God.”Such people are like smoke,irritating my nose all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this down;I won't keep silent.I'll pay them backjust as their sins deser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make them payfor their sins and for thoseof their ancestors—they have disgraced meby burning incenseon mount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2026-06-12T00:20:47Z</dcterms:created>
  <dcterms:modified xsi:type="dcterms:W3CDTF">2026-06-12T00:20:47Z</dcterms:modified>
  <dc:title>Bible.com.au: Isaiah 65:1-25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