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so furiousor keep our sinsin your thoughts forever!Remember that all of usare your 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one of your townshas turned into a desert,especially Jerusal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's glorious and holy templewhere our ancestors praised youhas been destroyed by fire.Our beautiful buildingsare now a pile of rui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see these things,how can you just sit thereand make us suffer mor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p the heavens apart!Come down, Lord;make the mountains trembl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a spark that starts a firecausing water to boil.Then your enemies will knowwho you are;all nations will tremblebecause you are nearb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fearsome deedshave completely amazed us;even the mountains shakewhen you come dow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only Godever seen or heard ofwho works miraclesfor his follow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elp all who gladly obeyand do what you want,but sin makes you angry.Only by your helpcan we ever be sav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unfit to worship you;each of our good deedsis merely a filthy rag.We dry up like leaves;our sins are storm windssweeping us aw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worships in your nameor remains faithful.You have turned your back on usand let our sins melt us aw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are our Father.We are nothing but clay,but you are the potterwho molded 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2026-06-12T00:20:46Z</dcterms:created>
  <dcterms:modified xsi:type="dcterms:W3CDTF">2026-06-12T00:20:46Z</dcterms:modified>
  <dc:title>Bible.com.au: Isaiah 64:1-12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