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scued his people,and said, “They are mine.They won't betray me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troubled the Lordto see them in trouble,and his angel saved them.The Lord was truly merciful,so he rescued his people.He took them in his armsand carried them all those yea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's peopleturned against him and madehis Holy Spirit sad.So he became their enemyand attacked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people rememberedwhat had happenedduring the time of Moses.Didn't the Lord bring themand their leaderssafely through the sea?Didn't he give themhis Holy Spirit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ious power of the Lordmarched beside Moses.The Lord will be praised foreverfor dividing the se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his people acrosslike horses running wildwithout stumbl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pirit gave them rest,just as cattle find restwhen led into a valley.The name of the Lord was praisedfor doing these things.A Prayer for Mercy  and Help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, Lord, look downfrom your holy and glorioushome in the heavensand see what's going on.Have you lost interest?Where is your power?Show that you care about usand have mercy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Abraham and Jacobhave both rejected us.But you are still our Father;you have been our protectorsince ancient tim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you make us turn awayfrom you, our Lord?Why did you make us wantto disobey you?Please change your mind!We are your servants,your very own peop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Victory  over the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little while,your temple belonged to us;and now our enemieshave torn it do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ct as though youhad never ruled usor called us your peop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comingfrom Bozrah in Edomwith clothes stained red?Who is this hero marchingin his glorious uniform?“It's me, the Lord!I have won the battle,and I can save you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re those red spots?Your clothes look stainedfrom trampling on grap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lone trampled the grapes!None of the nations helped.I trampled nations in my angerand stained my clotheswith their bl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this because I wantedto take revenge—the time had cometo rescue my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as there to help meor to give support;my mighty arm won the battle,strengthened by my ang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fury I trampled on nationsand made them drunk;their blood poured outeverywhere on earth.”The Lord's Goodness  to His People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about the kind deedsthe Lord has done.They deserve praise!The Lord has shown mercyto the people of Israel;he has been kind and g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2026-06-12T00:20:46Z</dcterms:created>
  <dcterms:modified xsi:type="dcterms:W3CDTF">2026-06-12T00:20:46Z</dcterms:modified>
  <dc:title>Bible.com.au: Isaiah 63:1-19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