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512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his wordand made this promise:“Never again will I giveto your enemiesthe grain and grapesfor which you struggl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urely as you harvestyour grain and grapes,you will eat your breadwith thankful hearts,and you will drink your winein my temple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erusalem,open your gates!Repair the road to the cityand clear it of stones;raise a banner to helpthe nations find their 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what the Lord has saidfor all the earth to hear:“Soon I will come to savethe city of Zionand to reward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be called,‘The Lord's Own People,The Ones He Rescued!’Your city will be knownas a good place to liveand a city full of people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Will Be Sav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I will speak upfor your good.I will never be silenttill you are safe and secure,sparkling like a fl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reat victory will be seenby every nation and king;the Lord will even give youa new n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 glorious crown,a royal headbandfor the Lord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me will no longer be“Deserted and Childless,”but “Happily Married.”You will please the Lord;your countrywill be his brid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will take the land,just as a young mantakes a bride.The Lord will be pleasedbecause of you,just as a husband is pleasedwith his brid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on your wallsI have stationed guards,whose duty it isto speak out day and night,without resting.They must remind the Lor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let him resttill he makes Jerusalem strongand famous everyw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2026-05-23T11:15:27Z</dcterms:created>
  <dcterms:modified xsi:type="dcterms:W3CDTF">2026-05-23T11:15:27Z</dcterms:modified>
  <dc:title>Bible.com.au: Isaiah 62:1-12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