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Lord, love justice!But I hate robberyand injustice.My people, I solemnly promiseto reward youwith an eternal agre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descendants will be knownin every nation.All who see them will realizethat they have been blessed,by me, the Lord.Celebrate and Sh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elebrate and shoutbecause of my Lord God.His saving power and justiceare the very clothes I wear.They are more beautifulthan the jewelry wornby a bride or g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ring aboutjustice and praisein every nation on earth,like flowers bloomingin a gard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od News of Vict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the Lord Godhas taken control of me!The Lord has chosen and sent meto tell the oppressedthe good news,to heal the brokenhearted,and to announce freedomfor prisoners and capt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yearwhen the Lord Godwill show kindness to usand punish our enemies.The Lord has sent meto comfort those who mo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in Jerusalem.He sent me to give them flowersin place of their sorrow,olive oil in place of tears,and joyous praisein place of broken hearts.They will be called“Trees of Justice,”planted by the Lordto honor his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will rebuild citiesthat have been in ruinsfor many gener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hire foreignersto take care of their sheepand their viney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themselves will bepriests and servantsof the Lord our God.The treasures of the nationswill belong to them,and they will be fam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terribly insultedand horribly mistreated;now they will be greatly blessedand joyful forever.The Lord Loves Justic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Isaiah 61:1-11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