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s that sailing bylike cloudsor like doves flying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ose distant islandsyour people are waitingfor me, the Lord.Seagoing ships lead the wayto bring them homewith their silver and gold.I, the holy Lord God of Israel,do this to honor your people,so they will honor me.Jerusalem Will Be Rebuilt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your city wallswill be rebuilt by foreigners;their rulers will becomeyour slaves.I punished you in my anger;now I will be kindand treat you with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gates will be openday and nightto let the rulers of nationslead their people to youwith all their treasu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nation or kingdomthat refuses to serve youwill be wip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od from Lebanon's best treeswill be brought to you—the pines, the firs,and the cypress trees.It will be used in my templeto make beautiful the placewhere I rest my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enemieswho hated and mistreated youwill kneel at your feet.They will say, “You are Zion,the city of the Lord,the holy On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ere hated and deserted,rejected by everyone.But I will make you beautiful,a city to be proud offor all time to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drain the wealthof kings and foreign nations.You will know that I,the mighty Lord God of Israel,have saved and rescu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bronze and ironin place of wood and stone;in place of bronze and iron,I will bring gold and silver.I will appoint peace and justiceas your rulers and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New Day for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destruction, and ruinwill never again be heard ofwithin your borders.“Victory” will be the nameyou give to your walls;“Praise” will be the nameyou give to your g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on't need the lightof the sun or the moon.I, the Lord your God,will be your eternal lightand bring you ho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ever setor your moon go down.I, the Lord, will beyour everlasting light,and your days of sorrowwill come to an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people will live rightand always own the land;they are the trees I plantedto bring prais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smallest familywill be a powerful nation.I am the Lord,and when the time comes,I will quickly do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stand up! Shine!Your new day is dawning.The glory of the Lordshines brightly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arth and its peopleare covered with darkness,but the glory of the Lordis shining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and kingswill come to the lightof your dawning day.Crowds Are Coming  to Jerusalem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pen your eyes! Look around!Crowds are coming.Your sons are on their wayfrom distant lands;your daughters are being carriedlike littl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see this,your faces will glow;your hearts will poundand swell with pride.Treasures from across the seaand the wealth of nationswill be brought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country will be coveredwith caravans of young camelsfrom Midian and Ephah.The people of Shebawill bring gold and spicesin praise of m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sheep of Kedarwill come to you;rams from Nebaiothwill be yours as well.I will accept them as offeringsand bring honor to my templ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2026-07-02T12:01:48Z</dcterms:created>
  <dcterms:modified xsi:type="dcterms:W3CDTF">2026-07-02T12:01:48Z</dcterms:modified>
  <dc:title>Bible.com.au: Isaiah 60:1-22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