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I heard the Lord ask, “Is there anyone I can send? Will someone speak for us?”“I'll go,” I answered. “Sen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told me to go and speak this message to the people:“You will listen and listen,but never understand.You will look and look,but never see.”The Lord also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these people stubborn!Make them stop uptheir ears,cover their eyes,and fail to understand.Don't let them turn to meand b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asked the Lord, “How long will this last?”The Lord answered:Until their towns are destroyed and their houses are deserted, until their fields are emp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have sent them far away, leaving their land in ru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only a tenth of the people are left, even they will be destroyed. But just as stumps remain after trees have been cut down, some of my chosen ones will be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Vision of the Lord  in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King Uzziah died, I had a vision of the Lord. He was on his throne high above, and his rob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laming creatures with six wings each were flying over him. They covered their faces with two of their wings and their bodies with two more. They used the other two wings for fl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they shouted,“Holy, holy, holy,Lord All-Powerful!The earth is filledwith your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shouted, the doorposts of the temple shook, and the temple was filled with smo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cried out, “I'm doomed! Everything I say is sinful, and so are the words of everyone around me. Yet I have seen the King, the Lord All-Power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 flaming creatures flew over to me with a burning coal that it had taken from the altar with a pair of metal to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touched my lips with the hot coal and said, “This has touched your lips. Your sins are forgiven, and you are no longer guilty.”]]></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2026-07-23T08:27:30Z</dcterms:created>
  <dcterms:modified xsi:type="dcterms:W3CDTF">2026-07-23T08:27:30Z</dcterms:modified>
  <dc:title>Bible.com.au: Isaiah 6:1-13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