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756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59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cial Injustice  Is Condemne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sn't losthis powerful strength;he can still hearand answer prayer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sins are the roadblockbetween you and your God.That's why he doesn't answeryour prayersor let you see his fac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talk is filled with liesand plans for violence;every finger on your handsis covered with blo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falsely accuse othersand tell lies in court;sin and trouble are the namesof your childre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eat the deadly eggsof poisonous snakes,and more snakes crawl outfrom the eggs left to hatch.You weave spider webs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can't make clotheswith those websor hide behind them.You're sinful and bruta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urry off to do wrongor murder innocent victims.All you think about is sin;you leave ruin and destructionwherever you g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don't know howto live in peaceor to be fair with others.The roads you make are crooked;your followers cannot find peace.The People Confess  Their Sins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one has come to defend usor to bring about justice.We hoped for a day of sunshine,but all we foundwas a dark, gloomy nigh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feel our way along,as if we were blind;we stumble at noon,as if it were night.We can see no betterthan someone dea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growl like bearsand mourn like doves.We hope for justice and victory,but they escape u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often have we sinnedand turned against you,the Lord God?Our sins condemn us!We have done wrong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ave rebelled and refusedto follow you.Our hearts were deceitful,and so we lied;we planned to abuse othersand turn our backs on you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justice is everywhere;justice seems far away.Truth is chased out of court;honesty is shoved asid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tells lies;those who turn from crimeend up ruined.The Lord Will Rescue  His PeopleWhen the Lord noticedthat justice had disappeared,he became very displease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disgusted him even moreto learn that no onewould do a thing about it.So with his own powerful arm,he won victories for trut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stice was the Lord's armor;saving power was his helmet;anger and revengewere his cloth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 Lord will get furiousand do to his enemies,both near and far,what they did to his peopl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attack like a floodin a mighty windstorm.Nations in the west and the eastwill then honor and praisehis wonderful nam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s promised to rescuethe city of Zionand Jacob's descendantswho turn from si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ys: “My people,I promise to give you my Spiritand my message.These will be my gifts to youand your families forever.I, the Lord, have spoken.”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2026-09-22T06:42:15Z</dcterms:created>
  <dcterms:modified xsi:type="dcterms:W3CDTF">2026-09-22T06:42:15Z</dcterms:modified>
  <dc:title>Bible.com.au: Isaiah 59:1-21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