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570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59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on't know howto live in peaceor to be fair with others.The roads you make are crooked;your followers cannot find peace.The People Confess  Their Sins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has come to defend usor to bring about justice.We hoped for a day of sunshine,but all we foundwas a dark, gloomy n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feel our way along,as if we were blind;we stumble at noon,as if it were night.We can see no betterthan someone dea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growl like bearsand mourn like doves.We hope for justice and victory,but they escape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often have we sinnedand turned against you,the Lord God?Our sins condemn us!We have done wro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rebelled and refusedto follow you.Our hearts were deceitful,and so we lied;we planned to abuse othersand turn our backs on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justice is everywhere;justice seems far away.Truth is chased out of court;honesty is shoved asid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ells lies;those who turn from crimeend up ruined.The Lord Will Rescue  His PeopleWhen the Lord noticedthat justice had disappeared,he became very displeas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disgusted him even moreto learn that no onewould do a thing about it.So with his own powerful arm,he won victories for trut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ce was the Lord's armor;saving power was his helmet;anger and revengewere his cloth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cial Injustice  Is Condemne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Lord will get furiousand do to his enemies,both near and far,what they did to his peopl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attack like a floodin a mighty windstorm.Nations in the west and the eastwill then honor and praisehis wonderful n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promised to rescuethe city of Zionand Jacob's descendantswho turn from s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: “My people,I promise to give you my Spiritand my message.These will be my gifts to youand your families forever.I, the Lord, have spoken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n't losthis powerful strength;he can still hearand answer pray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ins are the roadblockbetween you and your God.That's why he doesn't answeryour prayersor let you see his fa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alk is filled with liesand plans for violence;every finger on your handsis covered with blo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falsely accuse othersand tell lies in court;sin and trouble are the namesof your 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eat the deadly eggsof poisonous snakes,and more snakes crawl outfrom the eggs left to hatch.You weave spider web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can't make clotheswith those websor hide behind them.You're sinful and bruta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urry off to do wrongor murder innocent victims.All you think about is sin;you leave ruin and destructionwherever you g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2026-05-25T20:26:04Z</dcterms:created>
  <dcterms:modified xsi:type="dcterms:W3CDTF">2026-05-25T20:26:04Z</dcterms:modified>
  <dc:title>Bible.com.au: Isaiah 59:1-21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